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8" r:id="rId5"/>
    <p:sldId id="260" r:id="rId6"/>
    <p:sldId id="270" r:id="rId7"/>
    <p:sldId id="262" r:id="rId8"/>
    <p:sldId id="263" r:id="rId9"/>
    <p:sldId id="290" r:id="rId10"/>
    <p:sldId id="273" r:id="rId11"/>
    <p:sldId id="266" r:id="rId12"/>
    <p:sldId id="265" r:id="rId13"/>
    <p:sldId id="272" r:id="rId14"/>
    <p:sldId id="277" r:id="rId15"/>
    <p:sldId id="278" r:id="rId16"/>
    <p:sldId id="279" r:id="rId17"/>
    <p:sldId id="281" r:id="rId18"/>
    <p:sldId id="282" r:id="rId19"/>
    <p:sldId id="264" r:id="rId20"/>
    <p:sldId id="267" r:id="rId21"/>
    <p:sldId id="283" r:id="rId22"/>
    <p:sldId id="284" r:id="rId23"/>
    <p:sldId id="285" r:id="rId24"/>
    <p:sldId id="286" r:id="rId25"/>
    <p:sldId id="287" r:id="rId26"/>
    <p:sldId id="288" r:id="rId27"/>
    <p:sldId id="257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-6224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ADA0533C-97A3-46C3-B4C0-746EC1A85045}" type="presOf" srcId="{C94F739D-4C17-44A3-9702-E2C62D263678}" destId="{76496D41-1582-4ECE-83A3-F102A9BA9433}" srcOrd="0" destOrd="0" presId="urn:microsoft.com/office/officeart/2005/8/layout/radial6"/>
    <dgm:cxn modelId="{252DC689-3647-4520-85EA-17D5EF4FC783}" type="presOf" srcId="{4EED4D61-6F9B-4F2B-8B62-2E8F0581ECF3}" destId="{07F8D06B-6BDF-4A43-ADCE-AD0B753A9564}" srcOrd="0" destOrd="0" presId="urn:microsoft.com/office/officeart/2005/8/layout/radial6"/>
    <dgm:cxn modelId="{9D39043E-8D5D-4AEC-9C09-5091C02D692F}" type="presOf" srcId="{65AD1578-BE51-478E-83CC-9F50256424F8}" destId="{1B35B9BE-A7E4-43E5-930E-5C292A3A14AC}" srcOrd="0" destOrd="0" presId="urn:microsoft.com/office/officeart/2005/8/layout/radial6"/>
    <dgm:cxn modelId="{55E2CA70-6AF5-484A-B7D3-8B55ABF4E65C}" type="presOf" srcId="{A683F16F-2E4A-4D69-A782-A42B018D6F79}" destId="{C095F6F4-F850-49B8-AF78-8208E37F416D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5F6808DB-F923-4BCA-BC16-392E66AF4909}" type="presOf" srcId="{248F7F0F-156D-404D-8676-9586B853AA29}" destId="{C5952035-C34B-487D-94B1-BD0AA3508552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E1E33F12-42AA-4168-9D6F-A6712761CA95}" type="presOf" srcId="{4C928756-997F-4C8F-A45F-C461F9BCA09E}" destId="{E71BF8E9-3D3C-4A54-836D-B63AE41C5935}" srcOrd="0" destOrd="0" presId="urn:microsoft.com/office/officeart/2005/8/layout/radial6"/>
    <dgm:cxn modelId="{FBC29C1D-20F7-4B76-9587-E8BEA822DD47}" type="presOf" srcId="{F63018DB-838D-4EF2-A9F3-07D471DF1666}" destId="{F15BDF0B-345D-40A9-BAD3-E43E58B47B10}" srcOrd="0" destOrd="0" presId="urn:microsoft.com/office/officeart/2005/8/layout/radial6"/>
    <dgm:cxn modelId="{8C7EA018-FF8C-4390-AC70-931C05BC48DA}" type="presOf" srcId="{42595D52-200B-4C31-8F50-93EFBCD0D2DF}" destId="{4D1278F0-F1CA-4868-885D-9FBCE8B1EF6D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0416BAC6-D919-4BFB-9D69-24B834616A76}" type="presParOf" srcId="{76496D41-1582-4ECE-83A3-F102A9BA9433}" destId="{C5952035-C34B-487D-94B1-BD0AA3508552}" srcOrd="0" destOrd="0" presId="urn:microsoft.com/office/officeart/2005/8/layout/radial6"/>
    <dgm:cxn modelId="{A04B90DE-D302-432A-BEFF-4061F78DFB1B}" type="presParOf" srcId="{76496D41-1582-4ECE-83A3-F102A9BA9433}" destId="{C095F6F4-F850-49B8-AF78-8208E37F416D}" srcOrd="1" destOrd="0" presId="urn:microsoft.com/office/officeart/2005/8/layout/radial6"/>
    <dgm:cxn modelId="{B8BAD76A-CA8A-4462-A99E-0ABEF954197F}" type="presParOf" srcId="{76496D41-1582-4ECE-83A3-F102A9BA9433}" destId="{74A277E5-E818-4DF5-97EF-CE36CF31767D}" srcOrd="2" destOrd="0" presId="urn:microsoft.com/office/officeart/2005/8/layout/radial6"/>
    <dgm:cxn modelId="{F3CC850B-6284-4B44-B130-C9C795D683B5}" type="presParOf" srcId="{76496D41-1582-4ECE-83A3-F102A9BA9433}" destId="{1B35B9BE-A7E4-43E5-930E-5C292A3A14AC}" srcOrd="3" destOrd="0" presId="urn:microsoft.com/office/officeart/2005/8/layout/radial6"/>
    <dgm:cxn modelId="{C148F463-E656-4601-9254-F3C9C3782500}" type="presParOf" srcId="{76496D41-1582-4ECE-83A3-F102A9BA9433}" destId="{07F8D06B-6BDF-4A43-ADCE-AD0B753A9564}" srcOrd="4" destOrd="0" presId="urn:microsoft.com/office/officeart/2005/8/layout/radial6"/>
    <dgm:cxn modelId="{11258CF3-CE28-478F-BBC6-38EFA6526234}" type="presParOf" srcId="{76496D41-1582-4ECE-83A3-F102A9BA9433}" destId="{992E4C73-C331-4844-B7AD-29E6836A4798}" srcOrd="5" destOrd="0" presId="urn:microsoft.com/office/officeart/2005/8/layout/radial6"/>
    <dgm:cxn modelId="{CC316AAC-9715-4A81-93D3-AFD2F803E971}" type="presParOf" srcId="{76496D41-1582-4ECE-83A3-F102A9BA9433}" destId="{F15BDF0B-345D-40A9-BAD3-E43E58B47B10}" srcOrd="6" destOrd="0" presId="urn:microsoft.com/office/officeart/2005/8/layout/radial6"/>
    <dgm:cxn modelId="{04713580-FE87-492B-A996-46E4FAE068F4}" type="presParOf" srcId="{76496D41-1582-4ECE-83A3-F102A9BA9433}" destId="{E71BF8E9-3D3C-4A54-836D-B63AE41C5935}" srcOrd="7" destOrd="0" presId="urn:microsoft.com/office/officeart/2005/8/layout/radial6"/>
    <dgm:cxn modelId="{523D0991-2F9B-497B-ACF9-16AFA848F08D}" type="presParOf" srcId="{76496D41-1582-4ECE-83A3-F102A9BA9433}" destId="{A93ACDB8-5293-4D90-A3D6-FF6E1AA19ED4}" srcOrd="8" destOrd="0" presId="urn:microsoft.com/office/officeart/2005/8/layout/radial6"/>
    <dgm:cxn modelId="{F41B16E4-FA04-43F6-894F-E1961DCEA996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/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/>
      <dgm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/>
      <dgm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/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BC7461D-F7CB-44E5-BD38-60F687BFE90F}" type="presOf" srcId="{4EED4D61-6F9B-4F2B-8B62-2E8F0581ECF3}" destId="{07F8D06B-6BDF-4A43-ADCE-AD0B753A9564}" srcOrd="0" destOrd="0" presId="urn:microsoft.com/office/officeart/2005/8/layout/radial6"/>
    <dgm:cxn modelId="{82F4A80F-CADE-41C3-B18D-4F4E0E5DF049}" type="presOf" srcId="{4C928756-997F-4C8F-A45F-C461F9BCA09E}" destId="{E71BF8E9-3D3C-4A54-836D-B63AE41C5935}" srcOrd="0" destOrd="0" presId="urn:microsoft.com/office/officeart/2005/8/layout/radial6"/>
    <dgm:cxn modelId="{87C5B5E7-7E47-48BB-87F4-E26ABCBBF36F}" type="presOf" srcId="{C94F739D-4C17-44A3-9702-E2C62D263678}" destId="{76496D41-1582-4ECE-83A3-F102A9BA9433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50B15195-A0FB-4FFC-BF0F-AB6BD0C6EAE9}" type="presOf" srcId="{A683F16F-2E4A-4D69-A782-A42B018D6F79}" destId="{C095F6F4-F850-49B8-AF78-8208E37F416D}" srcOrd="0" destOrd="0" presId="urn:microsoft.com/office/officeart/2005/8/layout/radial6"/>
    <dgm:cxn modelId="{E341337B-8014-4B5B-8897-20B09044C244}" type="presOf" srcId="{248F7F0F-156D-404D-8676-9586B853AA29}" destId="{C5952035-C34B-487D-94B1-BD0AA3508552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3E9DA6E3-3FCB-427A-85DF-1F3A181C303C}" type="presOf" srcId="{65AD1578-BE51-478E-83CC-9F50256424F8}" destId="{1B35B9BE-A7E4-43E5-930E-5C292A3A14AC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CC79426C-C45A-4FBF-8A4B-5698C80BB937}" type="presOf" srcId="{42595D52-200B-4C31-8F50-93EFBCD0D2DF}" destId="{4D1278F0-F1CA-4868-885D-9FBCE8B1EF6D}" srcOrd="0" destOrd="0" presId="urn:microsoft.com/office/officeart/2005/8/layout/radial6"/>
    <dgm:cxn modelId="{A650076D-4B4C-4A2F-B80A-AEBB537B33C8}" type="presOf" srcId="{F63018DB-838D-4EF2-A9F3-07D471DF1666}" destId="{F15BDF0B-345D-40A9-BAD3-E43E58B47B10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66C28AFF-E165-4453-AEE9-92C797D2BFE1}" type="presParOf" srcId="{76496D41-1582-4ECE-83A3-F102A9BA9433}" destId="{C5952035-C34B-487D-94B1-BD0AA3508552}" srcOrd="0" destOrd="0" presId="urn:microsoft.com/office/officeart/2005/8/layout/radial6"/>
    <dgm:cxn modelId="{58189330-175A-4A2C-A1AE-B783DCFD4067}" type="presParOf" srcId="{76496D41-1582-4ECE-83A3-F102A9BA9433}" destId="{C095F6F4-F850-49B8-AF78-8208E37F416D}" srcOrd="1" destOrd="0" presId="urn:microsoft.com/office/officeart/2005/8/layout/radial6"/>
    <dgm:cxn modelId="{4BDFB86B-A2AF-4ADB-BCD3-48DBE0A99AB0}" type="presParOf" srcId="{76496D41-1582-4ECE-83A3-F102A9BA9433}" destId="{74A277E5-E818-4DF5-97EF-CE36CF31767D}" srcOrd="2" destOrd="0" presId="urn:microsoft.com/office/officeart/2005/8/layout/radial6"/>
    <dgm:cxn modelId="{80AEEAAF-916F-4F28-B570-1271D7016131}" type="presParOf" srcId="{76496D41-1582-4ECE-83A3-F102A9BA9433}" destId="{1B35B9BE-A7E4-43E5-930E-5C292A3A14AC}" srcOrd="3" destOrd="0" presId="urn:microsoft.com/office/officeart/2005/8/layout/radial6"/>
    <dgm:cxn modelId="{87D4EE52-0888-46FB-A201-14243E5A4829}" type="presParOf" srcId="{76496D41-1582-4ECE-83A3-F102A9BA9433}" destId="{07F8D06B-6BDF-4A43-ADCE-AD0B753A9564}" srcOrd="4" destOrd="0" presId="urn:microsoft.com/office/officeart/2005/8/layout/radial6"/>
    <dgm:cxn modelId="{0E93C1E2-7FBF-4833-8B13-F193EDAC8976}" type="presParOf" srcId="{76496D41-1582-4ECE-83A3-F102A9BA9433}" destId="{992E4C73-C331-4844-B7AD-29E6836A4798}" srcOrd="5" destOrd="0" presId="urn:microsoft.com/office/officeart/2005/8/layout/radial6"/>
    <dgm:cxn modelId="{846F2E5C-C27A-477C-8992-647C0576DDA6}" type="presParOf" srcId="{76496D41-1582-4ECE-83A3-F102A9BA9433}" destId="{F15BDF0B-345D-40A9-BAD3-E43E58B47B10}" srcOrd="6" destOrd="0" presId="urn:microsoft.com/office/officeart/2005/8/layout/radial6"/>
    <dgm:cxn modelId="{659F304F-4D2E-4A17-B0E1-851F0658D823}" type="presParOf" srcId="{76496D41-1582-4ECE-83A3-F102A9BA9433}" destId="{E71BF8E9-3D3C-4A54-836D-B63AE41C5935}" srcOrd="7" destOrd="0" presId="urn:microsoft.com/office/officeart/2005/8/layout/radial6"/>
    <dgm:cxn modelId="{76078B27-A948-46E3-BC18-9963767ABF29}" type="presParOf" srcId="{76496D41-1582-4ECE-83A3-F102A9BA9433}" destId="{A93ACDB8-5293-4D90-A3D6-FF6E1AA19ED4}" srcOrd="8" destOrd="0" presId="urn:microsoft.com/office/officeart/2005/8/layout/radial6"/>
    <dgm:cxn modelId="{139C5C71-9AAE-44E6-BA62-B3AFB97D5B05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8CAD1A-13E0-4F3F-87BD-A82DBACD1CE1}" type="doc">
      <dgm:prSet loTypeId="urn:microsoft.com/office/officeart/2005/8/layout/radial4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7379669-F41C-4CF4-ADAD-8FCB965FC9F0}">
      <dgm:prSet phldrT="[文本]" custT="1"/>
      <dgm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zh-CN" altLang="en-US" sz="36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01EC3AB-BBDA-487E-B934-77152383C9F4}" type="par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A1F868E-86A4-4E40-A165-6F7ABE0405C0}" type="sib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C54D111-3B81-4703-A783-267AEF41F3AA}">
      <dgm:prSet phldrT="[文本]" custT="1"/>
      <dgm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37729A4-D9E1-4B75-BD1D-AA9E3A881D51}" type="parTrans" cxnId="{AFAC7250-618C-4ED7-AB4F-B47C93D55B03}">
      <dgm:prSet/>
      <dgm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5B9E4440-F3C4-4D5E-AC64-EEA31E574F34}" type="sibTrans" cxnId="{AFAC7250-618C-4ED7-AB4F-B47C93D55B03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E504B8C8-D572-4C18-9C42-E37366153547}">
      <dgm:prSet phldrT="[文本]" custT="1"/>
      <dgm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4FFF673-9D2E-49FB-B8CD-159AA7C56908}" type="parTrans" cxnId="{FE0A9CE4-FCCB-44D8-A8CA-C5231E9350FC}">
      <dgm:prSet/>
      <dgm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75F9F47-316F-4165-943F-49CE492BC602}" type="sibTrans" cxnId="{FE0A9CE4-FCCB-44D8-A8CA-C5231E9350FC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0E4F97F-3E89-4570-B0CF-148B6A06D215}">
      <dgm:prSet phldrT="[文本]" custT="1"/>
      <dgm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271616D-DE52-4049-AE48-3E4614EDAC86}" type="parTrans" cxnId="{A41546DA-86EF-4421-A87F-1DA83650A828}">
      <dgm:prSet/>
      <dgm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070E4E9-9317-4642-A578-DA3F94C38D79}" type="sibTrans" cxnId="{A41546DA-86EF-4421-A87F-1DA83650A828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F2859CF-DA95-474F-AE0E-9B0426CC8D7F}">
      <dgm:prSet phldrT="[文本]" custT="1"/>
      <dgm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5219F7-4AFF-4DAC-B683-9FD64231403A}" type="parTrans" cxnId="{1662AA96-4466-4ACD-8D2A-9B064F5B69C1}">
      <dgm:prSet/>
      <dgm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287B5B5-8FE2-4F97-846F-E8FCAFB18673}" type="sibTrans" cxnId="{1662AA96-4466-4ACD-8D2A-9B064F5B69C1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7E068F0E-254F-40F4-A231-D37CBF57E78A}">
      <dgm:prSet phldrT="[文本]" custT="1"/>
      <dgm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DD2F7E7-7163-45F6-89AB-B962891A0814}" type="parTrans" cxnId="{08216BCF-AB59-4614-8928-1FE58E76B840}">
      <dgm:prSet/>
      <dgm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A6D92A1-4C8F-4EF0-BC4E-7EDD92B83770}" type="sibTrans" cxnId="{08216BCF-AB59-4614-8928-1FE58E76B840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B0667CF-2554-4C70-9686-877CC0BE64CE}">
      <dgm:prSet phldrT="[文本]" custT="1"/>
      <dgm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CF58AE-5921-4717-B0E4-C83637C04AA1}" type="parTrans" cxnId="{2C2A3A9B-CD17-4DD8-8B8C-22DB673C86EF}">
      <dgm:prSet/>
      <dgm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C32142DA-92F1-4991-A13F-F5A664C90579}" type="sibTrans" cxnId="{2C2A3A9B-CD17-4DD8-8B8C-22DB673C86EF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0F91DC15-B7BD-41B1-8CE0-40229B3BA46B}">
      <dgm:prSet phldrT="[文本]" custT="1"/>
      <dgm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1D67941-9891-4450-A7C9-3C6E04EF415B}" type="parTrans" cxnId="{10F1CA6D-193F-4B87-8AC4-61E850FB492C}">
      <dgm:prSet/>
      <dgm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743F8683-F474-4B51-8C15-1E1C1CFE2BCD}" type="sibTrans" cxnId="{10F1CA6D-193F-4B87-8AC4-61E850FB492C}">
      <dgm:prSet/>
      <dgm:spPr/>
      <dgm:t>
        <a:bodyPr/>
        <a:lstStyle/>
        <a:p>
          <a:endParaRPr lang="zh-CN" altLang="en-US"/>
        </a:p>
      </dgm:t>
    </dgm:pt>
    <dgm:pt modelId="{6BA9ECFD-3A31-409A-B64E-976FAB6E8DDD}">
      <dgm:prSet phldrT="[文本]" custT="1"/>
      <dgm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B782A30-5012-43AE-ACBE-CAC959A86484}" type="parTrans" cxnId="{4CF4FC31-99B1-46BB-9B53-D69C8D5C2A59}">
      <dgm:prSet/>
      <dgm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93AE4285-2C89-41D6-A0BB-A2C406658AE6}" type="sibTrans" cxnId="{4CF4FC31-99B1-46BB-9B53-D69C8D5C2A59}">
      <dgm:prSet/>
      <dgm:spPr/>
      <dgm:t>
        <a:bodyPr/>
        <a:lstStyle/>
        <a:p>
          <a:endParaRPr lang="zh-CN" altLang="en-US"/>
        </a:p>
      </dgm:t>
    </dgm:pt>
    <dgm:pt modelId="{C5F9E084-3AE6-4A1C-93C2-3DA157303DDB}" type="pres">
      <dgm:prSet presAssocID="{818CAD1A-13E0-4F3F-87BD-A82DBACD1CE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A0FD9EF-9B77-44D7-94E1-5720F79BD140}" type="pres">
      <dgm:prSet presAssocID="{27379669-F41C-4CF4-ADAD-8FCB965FC9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B23686A-3BF8-4FDA-A103-ABBA6D193203}" type="pres">
      <dgm:prSet presAssocID="{937729A4-D9E1-4B75-BD1D-AA9E3A881D51}" presName="par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F4044308-19DB-4175-9494-FADEA42A82DB}" type="pres">
      <dgm:prSet presAssocID="{3C54D111-3B81-4703-A783-267AEF41F3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8BA28D-AEA5-46C9-925E-77B64DA18980}" type="pres">
      <dgm:prSet presAssocID="{C4FFF673-9D2E-49FB-B8CD-159AA7C56908}" presName="par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B88D02EC-3284-4240-AD75-7C88AF8BBD4F}" type="pres">
      <dgm:prSet presAssocID="{E504B8C8-D572-4C18-9C42-E3736615354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5A2054-D081-4950-8B4F-48CE0BD67EBF}" type="pres">
      <dgm:prSet presAssocID="{4271616D-DE52-4049-AE48-3E4614EDAC86}" presName="par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63143155-2B4F-478C-B11D-02827E9B730E}" type="pres">
      <dgm:prSet presAssocID="{F0E4F97F-3E89-4570-B0CF-148B6A06D21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37E36B-B6EB-4BA8-AFB4-1ECACD3F3DCD}" type="pres">
      <dgm:prSet presAssocID="{A15219F7-4AFF-4DAC-B683-9FD64231403A}" presName="par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089DB7C1-6666-4573-BA47-281CC4662F09}" type="pres">
      <dgm:prSet presAssocID="{9F2859CF-DA95-474F-AE0E-9B0426CC8D7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58775A-813D-4C50-B0B1-A7EF7AB9C39A}" type="pres">
      <dgm:prSet presAssocID="{EDD2F7E7-7163-45F6-89AB-B962891A0814}" presName="par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C549750B-92ED-4D1D-91DB-0A2C32D383DA}" type="pres">
      <dgm:prSet presAssocID="{7E068F0E-254F-40F4-A231-D37CBF57E78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9E1B14-34B9-4592-9B46-0CF68A1D65FB}" type="pres">
      <dgm:prSet presAssocID="{A1CF58AE-5921-4717-B0E4-C83637C04AA1}" presName="par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2614F0A8-7B7B-4637-B2B4-8E9FB8059081}" type="pres">
      <dgm:prSet presAssocID="{9B0667CF-2554-4C70-9686-877CC0BE64C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D14ABA-C6A7-4C72-895A-5398F91A15CE}" type="pres">
      <dgm:prSet presAssocID="{4B782A30-5012-43AE-ACBE-CAC959A86484}" presName="par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7059276C-84E7-417F-B1C0-484D914CFA5A}" type="pres">
      <dgm:prSet presAssocID="{6BA9ECFD-3A31-409A-B64E-976FAB6E8DD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E6840-BE36-4547-A538-5369AB0439EA}" type="pres">
      <dgm:prSet presAssocID="{11D67941-9891-4450-A7C9-3C6E04EF415B}" presName="par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18C439A7-FBF3-4DAF-BA81-8DC890955250}" type="pres">
      <dgm:prSet presAssocID="{0F91DC15-B7BD-41B1-8CE0-40229B3BA46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4D93E-5257-40D9-AC79-F41E1398F676}" type="presOf" srcId="{7E068F0E-254F-40F4-A231-D37CBF57E78A}" destId="{C549750B-92ED-4D1D-91DB-0A2C32D383DA}" srcOrd="0" destOrd="0" presId="urn:microsoft.com/office/officeart/2005/8/layout/radial4"/>
    <dgm:cxn modelId="{2C2A3A9B-CD17-4DD8-8B8C-22DB673C86EF}" srcId="{27379669-F41C-4CF4-ADAD-8FCB965FC9F0}" destId="{9B0667CF-2554-4C70-9686-877CC0BE64CE}" srcOrd="5" destOrd="0" parTransId="{A1CF58AE-5921-4717-B0E4-C83637C04AA1}" sibTransId="{C32142DA-92F1-4991-A13F-F5A664C90579}"/>
    <dgm:cxn modelId="{55FA330E-D6FD-4531-9867-C0E939FF7906}" type="presOf" srcId="{937729A4-D9E1-4B75-BD1D-AA9E3A881D51}" destId="{9B23686A-3BF8-4FDA-A103-ABBA6D193203}" srcOrd="0" destOrd="0" presId="urn:microsoft.com/office/officeart/2005/8/layout/radial4"/>
    <dgm:cxn modelId="{10F1CA6D-193F-4B87-8AC4-61E850FB492C}" srcId="{27379669-F41C-4CF4-ADAD-8FCB965FC9F0}" destId="{0F91DC15-B7BD-41B1-8CE0-40229B3BA46B}" srcOrd="7" destOrd="0" parTransId="{11D67941-9891-4450-A7C9-3C6E04EF415B}" sibTransId="{743F8683-F474-4B51-8C15-1E1C1CFE2BCD}"/>
    <dgm:cxn modelId="{1662AA96-4466-4ACD-8D2A-9B064F5B69C1}" srcId="{27379669-F41C-4CF4-ADAD-8FCB965FC9F0}" destId="{9F2859CF-DA95-474F-AE0E-9B0426CC8D7F}" srcOrd="3" destOrd="0" parTransId="{A15219F7-4AFF-4DAC-B683-9FD64231403A}" sibTransId="{9287B5B5-8FE2-4F97-846F-E8FCAFB18673}"/>
    <dgm:cxn modelId="{E3F6EA76-D470-4641-A243-7CA263114A5A}" type="presOf" srcId="{A1CF58AE-5921-4717-B0E4-C83637C04AA1}" destId="{ED9E1B14-34B9-4592-9B46-0CF68A1D65FB}" srcOrd="0" destOrd="0" presId="urn:microsoft.com/office/officeart/2005/8/layout/radial4"/>
    <dgm:cxn modelId="{61E9890C-C639-4647-82F4-945F0AD024BD}" type="presOf" srcId="{9B0667CF-2554-4C70-9686-877CC0BE64CE}" destId="{2614F0A8-7B7B-4637-B2B4-8E9FB8059081}" srcOrd="0" destOrd="0" presId="urn:microsoft.com/office/officeart/2005/8/layout/radial4"/>
    <dgm:cxn modelId="{5564E118-5902-4CA5-9255-D26B1A8D74B8}" type="presOf" srcId="{A15219F7-4AFF-4DAC-B683-9FD64231403A}" destId="{BC37E36B-B6EB-4BA8-AFB4-1ECACD3F3DCD}" srcOrd="0" destOrd="0" presId="urn:microsoft.com/office/officeart/2005/8/layout/radial4"/>
    <dgm:cxn modelId="{1677EFB4-BA6A-4C69-A3D1-3050A230F0D9}" type="presOf" srcId="{27379669-F41C-4CF4-ADAD-8FCB965FC9F0}" destId="{AA0FD9EF-9B77-44D7-94E1-5720F79BD140}" srcOrd="0" destOrd="0" presId="urn:microsoft.com/office/officeart/2005/8/layout/radial4"/>
    <dgm:cxn modelId="{A41546DA-86EF-4421-A87F-1DA83650A828}" srcId="{27379669-F41C-4CF4-ADAD-8FCB965FC9F0}" destId="{F0E4F97F-3E89-4570-B0CF-148B6A06D215}" srcOrd="2" destOrd="0" parTransId="{4271616D-DE52-4049-AE48-3E4614EDAC86}" sibTransId="{D070E4E9-9317-4642-A578-DA3F94C38D79}"/>
    <dgm:cxn modelId="{A331E639-D54A-4B84-AC77-2247DA23B323}" type="presOf" srcId="{4B782A30-5012-43AE-ACBE-CAC959A86484}" destId="{B8D14ABA-C6A7-4C72-895A-5398F91A15CE}" srcOrd="0" destOrd="0" presId="urn:microsoft.com/office/officeart/2005/8/layout/radial4"/>
    <dgm:cxn modelId="{C91C92B6-77C6-4B75-B49E-F48D42E9E240}" type="presOf" srcId="{6BA9ECFD-3A31-409A-B64E-976FAB6E8DDD}" destId="{7059276C-84E7-417F-B1C0-484D914CFA5A}" srcOrd="0" destOrd="0" presId="urn:microsoft.com/office/officeart/2005/8/layout/radial4"/>
    <dgm:cxn modelId="{AFAC7250-618C-4ED7-AB4F-B47C93D55B03}" srcId="{27379669-F41C-4CF4-ADAD-8FCB965FC9F0}" destId="{3C54D111-3B81-4703-A783-267AEF41F3AA}" srcOrd="0" destOrd="0" parTransId="{937729A4-D9E1-4B75-BD1D-AA9E3A881D51}" sibTransId="{5B9E4440-F3C4-4D5E-AC64-EEA31E574F34}"/>
    <dgm:cxn modelId="{F2BAACC0-6BB7-421A-BA94-C59106286009}" srcId="{818CAD1A-13E0-4F3F-87BD-A82DBACD1CE1}" destId="{27379669-F41C-4CF4-ADAD-8FCB965FC9F0}" srcOrd="0" destOrd="0" parTransId="{C01EC3AB-BBDA-487E-B934-77152383C9F4}" sibTransId="{3A1F868E-86A4-4E40-A165-6F7ABE0405C0}"/>
    <dgm:cxn modelId="{1756AEBA-C8CB-4C58-A8C8-0C4576B47861}" type="presOf" srcId="{9F2859CF-DA95-474F-AE0E-9B0426CC8D7F}" destId="{089DB7C1-6666-4573-BA47-281CC4662F09}" srcOrd="0" destOrd="0" presId="urn:microsoft.com/office/officeart/2005/8/layout/radial4"/>
    <dgm:cxn modelId="{FE0A9CE4-FCCB-44D8-A8CA-C5231E9350FC}" srcId="{27379669-F41C-4CF4-ADAD-8FCB965FC9F0}" destId="{E504B8C8-D572-4C18-9C42-E37366153547}" srcOrd="1" destOrd="0" parTransId="{C4FFF673-9D2E-49FB-B8CD-159AA7C56908}" sibTransId="{D75F9F47-316F-4165-943F-49CE492BC602}"/>
    <dgm:cxn modelId="{CCC2B4C4-C668-4DAC-BCC9-AB2619D94E9E}" type="presOf" srcId="{EDD2F7E7-7163-45F6-89AB-B962891A0814}" destId="{9F58775A-813D-4C50-B0B1-A7EF7AB9C39A}" srcOrd="0" destOrd="0" presId="urn:microsoft.com/office/officeart/2005/8/layout/radial4"/>
    <dgm:cxn modelId="{08216BCF-AB59-4614-8928-1FE58E76B840}" srcId="{27379669-F41C-4CF4-ADAD-8FCB965FC9F0}" destId="{7E068F0E-254F-40F4-A231-D37CBF57E78A}" srcOrd="4" destOrd="0" parTransId="{EDD2F7E7-7163-45F6-89AB-B962891A0814}" sibTransId="{FA6D92A1-4C8F-4EF0-BC4E-7EDD92B83770}"/>
    <dgm:cxn modelId="{D4AB24F5-8AA2-437C-9B8B-0C95F8A1E578}" type="presOf" srcId="{11D67941-9891-4450-A7C9-3C6E04EF415B}" destId="{0A6E6840-BE36-4547-A538-5369AB0439EA}" srcOrd="0" destOrd="0" presId="urn:microsoft.com/office/officeart/2005/8/layout/radial4"/>
    <dgm:cxn modelId="{4CF4FC31-99B1-46BB-9B53-D69C8D5C2A59}" srcId="{27379669-F41C-4CF4-ADAD-8FCB965FC9F0}" destId="{6BA9ECFD-3A31-409A-B64E-976FAB6E8DDD}" srcOrd="6" destOrd="0" parTransId="{4B782A30-5012-43AE-ACBE-CAC959A86484}" sibTransId="{93AE4285-2C89-41D6-A0BB-A2C406658AE6}"/>
    <dgm:cxn modelId="{BFBE262E-3377-4E34-A87B-549E8A72A0A2}" type="presOf" srcId="{4271616D-DE52-4049-AE48-3E4614EDAC86}" destId="{B65A2054-D081-4950-8B4F-48CE0BD67EBF}" srcOrd="0" destOrd="0" presId="urn:microsoft.com/office/officeart/2005/8/layout/radial4"/>
    <dgm:cxn modelId="{EE7B6283-36B6-432D-8E59-BB07498E46E0}" type="presOf" srcId="{0F91DC15-B7BD-41B1-8CE0-40229B3BA46B}" destId="{18C439A7-FBF3-4DAF-BA81-8DC890955250}" srcOrd="0" destOrd="0" presId="urn:microsoft.com/office/officeart/2005/8/layout/radial4"/>
    <dgm:cxn modelId="{EA57F3C8-9DAE-45A2-BB44-4919FA37BE10}" type="presOf" srcId="{E504B8C8-D572-4C18-9C42-E37366153547}" destId="{B88D02EC-3284-4240-AD75-7C88AF8BBD4F}" srcOrd="0" destOrd="0" presId="urn:microsoft.com/office/officeart/2005/8/layout/radial4"/>
    <dgm:cxn modelId="{EAFAA1BB-3B65-45B6-B290-B00F9C443D3C}" type="presOf" srcId="{C4FFF673-9D2E-49FB-B8CD-159AA7C56908}" destId="{8C8BA28D-AEA5-46C9-925E-77B64DA18980}" srcOrd="0" destOrd="0" presId="urn:microsoft.com/office/officeart/2005/8/layout/radial4"/>
    <dgm:cxn modelId="{54DF8985-9397-4A00-82CA-E92F5D1ED0B3}" type="presOf" srcId="{818CAD1A-13E0-4F3F-87BD-A82DBACD1CE1}" destId="{C5F9E084-3AE6-4A1C-93C2-3DA157303DDB}" srcOrd="0" destOrd="0" presId="urn:microsoft.com/office/officeart/2005/8/layout/radial4"/>
    <dgm:cxn modelId="{7730108B-3CB2-4D54-8803-E0F7088F6AF5}" type="presOf" srcId="{F0E4F97F-3E89-4570-B0CF-148B6A06D215}" destId="{63143155-2B4F-478C-B11D-02827E9B730E}" srcOrd="0" destOrd="0" presId="urn:microsoft.com/office/officeart/2005/8/layout/radial4"/>
    <dgm:cxn modelId="{B03F986A-58B3-486E-9288-C662A96D8310}" type="presOf" srcId="{3C54D111-3B81-4703-A783-267AEF41F3AA}" destId="{F4044308-19DB-4175-9494-FADEA42A82DB}" srcOrd="0" destOrd="0" presId="urn:microsoft.com/office/officeart/2005/8/layout/radial4"/>
    <dgm:cxn modelId="{C296A239-DC34-4D4B-AB80-F6C23A662E42}" type="presParOf" srcId="{C5F9E084-3AE6-4A1C-93C2-3DA157303DDB}" destId="{AA0FD9EF-9B77-44D7-94E1-5720F79BD140}" srcOrd="0" destOrd="0" presId="urn:microsoft.com/office/officeart/2005/8/layout/radial4"/>
    <dgm:cxn modelId="{F453BBA1-0A0B-46F8-9D8A-91DDF88FB6CA}" type="presParOf" srcId="{C5F9E084-3AE6-4A1C-93C2-3DA157303DDB}" destId="{9B23686A-3BF8-4FDA-A103-ABBA6D193203}" srcOrd="1" destOrd="0" presId="urn:microsoft.com/office/officeart/2005/8/layout/radial4"/>
    <dgm:cxn modelId="{556D38D7-B0E3-4FC4-8EE2-1FAE9D1A83C1}" type="presParOf" srcId="{C5F9E084-3AE6-4A1C-93C2-3DA157303DDB}" destId="{F4044308-19DB-4175-9494-FADEA42A82DB}" srcOrd="2" destOrd="0" presId="urn:microsoft.com/office/officeart/2005/8/layout/radial4"/>
    <dgm:cxn modelId="{090F6F9C-0AAB-4F87-B3AD-3A7A4F04BC7E}" type="presParOf" srcId="{C5F9E084-3AE6-4A1C-93C2-3DA157303DDB}" destId="{8C8BA28D-AEA5-46C9-925E-77B64DA18980}" srcOrd="3" destOrd="0" presId="urn:microsoft.com/office/officeart/2005/8/layout/radial4"/>
    <dgm:cxn modelId="{B15AB782-C494-4818-BB6C-BE4E818683D0}" type="presParOf" srcId="{C5F9E084-3AE6-4A1C-93C2-3DA157303DDB}" destId="{B88D02EC-3284-4240-AD75-7C88AF8BBD4F}" srcOrd="4" destOrd="0" presId="urn:microsoft.com/office/officeart/2005/8/layout/radial4"/>
    <dgm:cxn modelId="{05B753FB-EE59-44E4-86AD-63346A3CA17B}" type="presParOf" srcId="{C5F9E084-3AE6-4A1C-93C2-3DA157303DDB}" destId="{B65A2054-D081-4950-8B4F-48CE0BD67EBF}" srcOrd="5" destOrd="0" presId="urn:microsoft.com/office/officeart/2005/8/layout/radial4"/>
    <dgm:cxn modelId="{00BDEBF2-F604-475E-AD43-216B3B695E48}" type="presParOf" srcId="{C5F9E084-3AE6-4A1C-93C2-3DA157303DDB}" destId="{63143155-2B4F-478C-B11D-02827E9B730E}" srcOrd="6" destOrd="0" presId="urn:microsoft.com/office/officeart/2005/8/layout/radial4"/>
    <dgm:cxn modelId="{89DA4FE6-1AD2-4DF9-97DC-7AB5C26595FA}" type="presParOf" srcId="{C5F9E084-3AE6-4A1C-93C2-3DA157303DDB}" destId="{BC37E36B-B6EB-4BA8-AFB4-1ECACD3F3DCD}" srcOrd="7" destOrd="0" presId="urn:microsoft.com/office/officeart/2005/8/layout/radial4"/>
    <dgm:cxn modelId="{B14F2A3D-4ABB-490D-BA91-15E79ABB05A9}" type="presParOf" srcId="{C5F9E084-3AE6-4A1C-93C2-3DA157303DDB}" destId="{089DB7C1-6666-4573-BA47-281CC4662F09}" srcOrd="8" destOrd="0" presId="urn:microsoft.com/office/officeart/2005/8/layout/radial4"/>
    <dgm:cxn modelId="{5197E227-0692-4FAF-93FD-4E3AE9F86BD4}" type="presParOf" srcId="{C5F9E084-3AE6-4A1C-93C2-3DA157303DDB}" destId="{9F58775A-813D-4C50-B0B1-A7EF7AB9C39A}" srcOrd="9" destOrd="0" presId="urn:microsoft.com/office/officeart/2005/8/layout/radial4"/>
    <dgm:cxn modelId="{E107F0FD-85E3-497D-9078-ACE96738C950}" type="presParOf" srcId="{C5F9E084-3AE6-4A1C-93C2-3DA157303DDB}" destId="{C549750B-92ED-4D1D-91DB-0A2C32D383DA}" srcOrd="10" destOrd="0" presId="urn:microsoft.com/office/officeart/2005/8/layout/radial4"/>
    <dgm:cxn modelId="{93279EAF-21FC-4343-BD2D-EA2EFD4FD10D}" type="presParOf" srcId="{C5F9E084-3AE6-4A1C-93C2-3DA157303DDB}" destId="{ED9E1B14-34B9-4592-9B46-0CF68A1D65FB}" srcOrd="11" destOrd="0" presId="urn:microsoft.com/office/officeart/2005/8/layout/radial4"/>
    <dgm:cxn modelId="{B2EF7524-CEBF-4EE7-9785-286267FC4FA8}" type="presParOf" srcId="{C5F9E084-3AE6-4A1C-93C2-3DA157303DDB}" destId="{2614F0A8-7B7B-4637-B2B4-8E9FB8059081}" srcOrd="12" destOrd="0" presId="urn:microsoft.com/office/officeart/2005/8/layout/radial4"/>
    <dgm:cxn modelId="{14266AB3-C8A7-486E-861E-73C9ACD59EFF}" type="presParOf" srcId="{C5F9E084-3AE6-4A1C-93C2-3DA157303DDB}" destId="{B8D14ABA-C6A7-4C72-895A-5398F91A15CE}" srcOrd="13" destOrd="0" presId="urn:microsoft.com/office/officeart/2005/8/layout/radial4"/>
    <dgm:cxn modelId="{D51F7466-E842-4915-B108-5BC1C5D88868}" type="presParOf" srcId="{C5F9E084-3AE6-4A1C-93C2-3DA157303DDB}" destId="{7059276C-84E7-417F-B1C0-484D914CFA5A}" srcOrd="14" destOrd="0" presId="urn:microsoft.com/office/officeart/2005/8/layout/radial4"/>
    <dgm:cxn modelId="{409DBDA9-B9D6-467D-BF75-DCFD0A2DD33B}" type="presParOf" srcId="{C5F9E084-3AE6-4A1C-93C2-3DA157303DDB}" destId="{0A6E6840-BE36-4547-A538-5369AB0439EA}" srcOrd="15" destOrd="0" presId="urn:microsoft.com/office/officeart/2005/8/layout/radial4"/>
    <dgm:cxn modelId="{0B5C8BEE-DFBC-48B5-B2E8-84B4918408DF}" type="presParOf" srcId="{C5F9E084-3AE6-4A1C-93C2-3DA157303DDB}" destId="{18C439A7-FBF3-4DAF-BA81-8DC890955250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FD9EF-9B77-44D7-94E1-5720F79BD140}">
      <dsp:nvSpPr>
        <dsp:cNvPr id="0" name=""/>
        <dsp:cNvSpPr/>
      </dsp:nvSpPr>
      <dsp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606412" y="3890487"/>
        <a:ext cx="1539635" cy="1539635"/>
      </dsp:txXfrm>
    </dsp:sp>
    <dsp:sp modelId="{9B23686A-3BF8-4FDA-A103-ABBA6D193203}">
      <dsp:nvSpPr>
        <dsp:cNvPr id="0" name=""/>
        <dsp:cNvSpPr/>
      </dsp:nvSpPr>
      <dsp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044308-19DB-4175-9494-FADEA42A82DB}">
      <dsp:nvSpPr>
        <dsp:cNvPr id="0" name=""/>
        <dsp:cNvSpPr/>
      </dsp:nvSpPr>
      <dsp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96873" y="4086354"/>
        <a:ext cx="1452735" cy="1147902"/>
      </dsp:txXfrm>
    </dsp:sp>
    <dsp:sp modelId="{8C8BA28D-AEA5-46C9-925E-77B64DA18980}">
      <dsp:nvSpPr>
        <dsp:cNvPr id="0" name=""/>
        <dsp:cNvSpPr/>
      </dsp:nvSpPr>
      <dsp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8D02EC-3284-4240-AD75-7C88AF8BBD4F}">
      <dsp:nvSpPr>
        <dsp:cNvPr id="0" name=""/>
        <dsp:cNvSpPr/>
      </dsp:nvSpPr>
      <dsp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908148" y="2284439"/>
        <a:ext cx="1452735" cy="1147902"/>
      </dsp:txXfrm>
    </dsp:sp>
    <dsp:sp modelId="{B65A2054-D081-4950-8B4F-48CE0BD67EBF}">
      <dsp:nvSpPr>
        <dsp:cNvPr id="0" name=""/>
        <dsp:cNvSpPr/>
      </dsp:nvSpPr>
      <dsp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143155-2B4F-478C-B11D-02827E9B730E}">
      <dsp:nvSpPr>
        <dsp:cNvPr id="0" name=""/>
        <dsp:cNvSpPr/>
      </dsp:nvSpPr>
      <dsp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060515" y="839416"/>
        <a:ext cx="1452735" cy="1147902"/>
      </dsp:txXfrm>
    </dsp:sp>
    <dsp:sp modelId="{BC37E36B-B6EB-4BA8-AFB4-1ECACD3F3DCD}">
      <dsp:nvSpPr>
        <dsp:cNvPr id="0" name=""/>
        <dsp:cNvSpPr/>
      </dsp:nvSpPr>
      <dsp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DB7C1-6666-4573-BA47-281CC4662F09}">
      <dsp:nvSpPr>
        <dsp:cNvPr id="0" name=""/>
        <dsp:cNvSpPr/>
      </dsp:nvSpPr>
      <dsp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725735" y="37488"/>
        <a:ext cx="1452735" cy="1147902"/>
      </dsp:txXfrm>
    </dsp:sp>
    <dsp:sp modelId="{9F58775A-813D-4C50-B0B1-A7EF7AB9C39A}">
      <dsp:nvSpPr>
        <dsp:cNvPr id="0" name=""/>
        <dsp:cNvSpPr/>
      </dsp:nvSpPr>
      <dsp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49750B-92ED-4D1D-91DB-0A2C32D383DA}">
      <dsp:nvSpPr>
        <dsp:cNvPr id="0" name=""/>
        <dsp:cNvSpPr/>
      </dsp:nvSpPr>
      <dsp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5573989" y="37488"/>
        <a:ext cx="1452735" cy="1147902"/>
      </dsp:txXfrm>
    </dsp:sp>
    <dsp:sp modelId="{ED9E1B14-34B9-4592-9B46-0CF68A1D65FB}">
      <dsp:nvSpPr>
        <dsp:cNvPr id="0" name=""/>
        <dsp:cNvSpPr/>
      </dsp:nvSpPr>
      <dsp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14F0A8-7B7B-4637-B2B4-8E9FB8059081}">
      <dsp:nvSpPr>
        <dsp:cNvPr id="0" name=""/>
        <dsp:cNvSpPr/>
      </dsp:nvSpPr>
      <dsp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239208" y="839416"/>
        <a:ext cx="1452735" cy="1147902"/>
      </dsp:txXfrm>
    </dsp:sp>
    <dsp:sp modelId="{B8D14ABA-C6A7-4C72-895A-5398F91A15CE}">
      <dsp:nvSpPr>
        <dsp:cNvPr id="0" name=""/>
        <dsp:cNvSpPr/>
      </dsp:nvSpPr>
      <dsp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59276C-84E7-417F-B1C0-484D914CFA5A}">
      <dsp:nvSpPr>
        <dsp:cNvPr id="0" name=""/>
        <dsp:cNvSpPr/>
      </dsp:nvSpPr>
      <dsp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391576" y="2284439"/>
        <a:ext cx="1452735" cy="1147902"/>
      </dsp:txXfrm>
    </dsp:sp>
    <dsp:sp modelId="{0A6E6840-BE36-4547-A538-5369AB0439EA}">
      <dsp:nvSpPr>
        <dsp:cNvPr id="0" name=""/>
        <dsp:cNvSpPr/>
      </dsp:nvSpPr>
      <dsp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439A7-FBF3-4DAF-BA81-8DC890955250}">
      <dsp:nvSpPr>
        <dsp:cNvPr id="0" name=""/>
        <dsp:cNvSpPr/>
      </dsp:nvSpPr>
      <dsp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802851" y="4086354"/>
        <a:ext cx="1452735" cy="1147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tianya.cn/publicforum/content/no20/1/317960.shtml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实现原理分析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user.qzone.qq.com/11020228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15417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11020228@qq.com</a:t>
            </a: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www.weibo.com/teliss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课件制作：布衣公子</a:t>
            </a:r>
            <a:r>
              <a: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/@</a:t>
            </a:r>
            <a:r>
              <a:rPr lang="en-US" altLang="zh-CN" sz="22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teliss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 descr="C:\Documents and Settings\tdz\桌面\QQzon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77" y="2022994"/>
            <a:ext cx="450416" cy="4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502" y="2814376"/>
            <a:ext cx="360363" cy="4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" descr="D:\Teliss_Tong\Copy\定期备份\工作备份\！PPT图片及版面资源\06-PPT精选插图\10-综合\脚印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285756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 userDrawn="1"/>
        </p:nvSpPr>
        <p:spPr bwMode="auto">
          <a:xfrm>
            <a:off x="1490500" y="5188659"/>
            <a:ext cx="326528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>
            <a:noFill/>
            <a:round/>
            <a:headEnd type="oval" w="med" len="med"/>
            <a:tailEnd/>
          </a:ln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标题 1"/>
          <p:cNvSpPr txBox="1">
            <a:spLocks/>
          </p:cNvSpPr>
          <p:nvPr userDrawn="1"/>
        </p:nvSpPr>
        <p:spPr>
          <a:xfrm>
            <a:off x="6816378" y="457160"/>
            <a:ext cx="4895452" cy="1214995"/>
          </a:xfrm>
          <a:prstGeom prst="rect">
            <a:avLst/>
          </a:prstGeom>
        </p:spPr>
        <p:txBody>
          <a:bodyPr vert="horz" lIns="91417" tIns="45708" rIns="91417" bIns="45708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rgbClr val="FC6F18"/>
                </a:solidFill>
                <a:latin typeface="微软雅黑" pitchFamily="34" charset="-122"/>
                <a:ea typeface="微软雅黑" pitchFamily="34" charset="-122"/>
              </a:rPr>
              <a:t>我的黄金十年</a:t>
            </a:r>
          </a:p>
        </p:txBody>
      </p:sp>
      <p:grpSp>
        <p:nvGrpSpPr>
          <p:cNvPr id="63" name="组合 62"/>
          <p:cNvGrpSpPr/>
          <p:nvPr userDrawn="1"/>
        </p:nvGrpSpPr>
        <p:grpSpPr>
          <a:xfrm>
            <a:off x="4337" y="272493"/>
            <a:ext cx="2033736" cy="461665"/>
            <a:chOff x="8525122" y="157879"/>
            <a:chExt cx="651124" cy="461664"/>
          </a:xfrm>
        </p:grpSpPr>
        <p:sp>
          <p:nvSpPr>
            <p:cNvPr id="64" name="矩形 63"/>
            <p:cNvSpPr/>
            <p:nvPr/>
          </p:nvSpPr>
          <p:spPr>
            <a:xfrm>
              <a:off x="8721689" y="167211"/>
              <a:ext cx="432048" cy="360000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5" name="TextBox 16"/>
            <p:cNvSpPr txBox="1"/>
            <p:nvPr/>
          </p:nvSpPr>
          <p:spPr>
            <a:xfrm>
              <a:off x="8525122" y="157879"/>
              <a:ext cx="651124" cy="461664"/>
            </a:xfrm>
            <a:prstGeom prst="rect">
              <a:avLst/>
            </a:prstGeom>
            <a:solidFill>
              <a:srgbClr val="1094EE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专业字体设计服务/WWW.ZTSGC.COM/" pitchFamily="2" charset="-122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itchFamily="34" charset="-122"/>
                </a:rPr>
                <a:t>片尾广告</a:t>
              </a:r>
            </a:p>
          </p:txBody>
        </p:sp>
      </p:grpSp>
      <p:sp>
        <p:nvSpPr>
          <p:cNvPr id="66" name="矩形 65"/>
          <p:cNvSpPr/>
          <p:nvPr userDrawn="1"/>
        </p:nvSpPr>
        <p:spPr>
          <a:xfrm>
            <a:off x="7342427" y="1647202"/>
            <a:ext cx="4164052" cy="430863"/>
          </a:xfrm>
          <a:prstGeom prst="rect">
            <a:avLst/>
          </a:prstGeom>
          <a:noFill/>
        </p:spPr>
        <p:txBody>
          <a:bodyPr wrap="square" lIns="91417" tIns="45708" rIns="91417" bIns="45708">
            <a:spAutoFit/>
          </a:bodyPr>
          <a:lstStyle/>
          <a:p>
            <a:pPr defTabSz="1218892"/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一位平凡</a:t>
            </a:r>
            <a:r>
              <a:rPr lang="en-US" altLang="zh-CN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后的职场与情感历程</a:t>
            </a:r>
          </a:p>
        </p:txBody>
      </p:sp>
      <p:pic>
        <p:nvPicPr>
          <p:cNvPr id="67" name="Picture 3" descr="D:\Teliss_Tong\Copy\定期备份\工作备份\！PPT图片及版面资源\06-PPT精选插图\05-头像\1000mb.ru (42)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551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19"/>
          <p:cNvSpPr txBox="1"/>
          <p:nvPr userDrawn="1"/>
        </p:nvSpPr>
        <p:spPr>
          <a:xfrm>
            <a:off x="6816378" y="2492896"/>
            <a:ext cx="4895452" cy="213556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我将毕业后的第一个十年称之为“黄金十年”，第二个十年称之为“白金十年”，第三个十年称之为“钻石十年”，以此来形容人生当中最青春蓬勃、年富力强和激情满怀的宝贵三十年。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“我的黄金十年”写的就是毕业后，第一个十年所发生的职场与情感的那些事儿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 userDrawn="1"/>
        </p:nvSpPr>
        <p:spPr>
          <a:xfrm>
            <a:off x="7103318" y="5469419"/>
            <a:ext cx="4369405" cy="369308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defTabSz="1218892">
              <a:lnSpc>
                <a:spcPct val="150000"/>
              </a:lnSpc>
            </a:pPr>
            <a:r>
              <a:rPr lang="en-US" altLang="zh-CN" sz="1200" dirty="0">
                <a:solidFill>
                  <a:srgbClr val="1094EE"/>
                </a:solidFill>
                <a:latin typeface="Arial"/>
                <a:ea typeface="微软雅黑" pitchFamily="34" charset="-122"/>
                <a:cs typeface="Arial"/>
                <a:hlinkClick r:id="rId4"/>
              </a:rPr>
              <a:t>http://www.tianya.cn/publicforum/content/no20/1/317960.shtml</a:t>
            </a:r>
            <a:endParaRPr lang="en-US" altLang="zh-CN" sz="1200" dirty="0">
              <a:solidFill>
                <a:srgbClr val="1094EE"/>
              </a:solidFill>
              <a:latin typeface="Arial"/>
              <a:ea typeface="微软雅黑" pitchFamily="34" charset="-122"/>
              <a:cs typeface="Arial"/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7486441" y="5849451"/>
            <a:ext cx="3124698" cy="4598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17" tIns="45708" rIns="91417" bIns="45708" anchor="ctr"/>
          <a:lstStyle/>
          <a:p>
            <a:pPr marL="0" marR="0" lvl="0" indent="0" algn="ctr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自传体小说，请您多多捧场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：）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4F81BD">
                    <a:satMod val="175000"/>
                    <a:alpha val="40000"/>
                  </a:srgbClr>
                </a:glo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" name="Picture 2" descr="D:\Teliss_Tong\Copy\定期备份\工作备份\！PPT图片及版面资源\06-PPT精选插图\04-图标\54D742BB28AE93477AE1424E5D991B5D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0798" y="5841269"/>
            <a:ext cx="396045" cy="3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500" y="1673152"/>
            <a:ext cx="3265288" cy="3265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3" name="文本框 72"/>
          <p:cNvSpPr txBox="1"/>
          <p:nvPr userDrawn="1"/>
        </p:nvSpPr>
        <p:spPr>
          <a:xfrm>
            <a:off x="1490500" y="5219377"/>
            <a:ext cx="3265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92"/>
            <a:r>
              <a:rPr lang="zh-CN" altLang="en-US" sz="24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布衣公众号：</a:t>
            </a:r>
            <a:r>
              <a:rPr lang="en-US" altLang="zh-CN" sz="2800" b="1" dirty="0" err="1" smtClean="0">
                <a:solidFill>
                  <a:srgbClr val="FF66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hr-ppt</a:t>
            </a:r>
            <a:endParaRPr lang="zh-CN" altLang="en-US" sz="2800" b="1" dirty="0">
              <a:solidFill>
                <a:srgbClr val="FF66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9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6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  <p:bldP spid="68" grpId="0"/>
      <p:bldP spid="6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574" y="1304859"/>
            <a:ext cx="2520000" cy="3779945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Documents and Settings\tdz\桌面\xpic5216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902" y="1304836"/>
            <a:ext cx="2520000" cy="3778156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11230" y="1304859"/>
            <a:ext cx="2520000" cy="3778110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Documents and Settings\tdz\桌面\01.jp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3558" y="1303145"/>
            <a:ext cx="2520000" cy="3781538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 userDrawn="1"/>
        </p:nvGrpSpPr>
        <p:grpSpPr>
          <a:xfrm>
            <a:off x="406574" y="5374011"/>
            <a:ext cx="2520000" cy="576063"/>
            <a:chOff x="406574" y="5374011"/>
            <a:chExt cx="2520000" cy="576063"/>
          </a:xfrm>
        </p:grpSpPr>
        <p:sp>
          <p:nvSpPr>
            <p:cNvPr id="30" name="TextBox 29">
              <a:hlinkClick r:id="" action="ppaction://hlinkshowjump?jump=nextslide"/>
            </p:cNvPr>
            <p:cNvSpPr txBox="1"/>
            <p:nvPr/>
          </p:nvSpPr>
          <p:spPr>
            <a:xfrm>
              <a:off x="406574" y="5479481"/>
              <a:ext cx="252000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源码概览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3" name="组合 32"/>
          <p:cNvGrpSpPr/>
          <p:nvPr userDrawn="1"/>
        </p:nvGrpSpPr>
        <p:grpSpPr>
          <a:xfrm>
            <a:off x="3358902" y="5374010"/>
            <a:ext cx="2520280" cy="576064"/>
            <a:chOff x="3358902" y="5374010"/>
            <a:chExt cx="2520280" cy="576064"/>
          </a:xfrm>
        </p:grpSpPr>
        <p:sp>
          <p:nvSpPr>
            <p:cNvPr id="34" name="TextBox 33">
              <a:hlinkClick r:id="" action="ppaction://hlinkshowjump?jump=nextslide"/>
            </p:cNvPr>
            <p:cNvSpPr txBox="1"/>
            <p:nvPr/>
          </p:nvSpPr>
          <p:spPr>
            <a:xfrm>
              <a:off x="3358902" y="5479481"/>
              <a:ext cx="2520000" cy="354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启动流程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V="1">
              <a:off x="3371649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>
            <a:xfrm flipV="1">
              <a:off x="3359182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7" name="组合 36"/>
          <p:cNvGrpSpPr/>
          <p:nvPr userDrawn="1"/>
        </p:nvGrpSpPr>
        <p:grpSpPr>
          <a:xfrm>
            <a:off x="6282770" y="5374010"/>
            <a:ext cx="2548460" cy="576064"/>
            <a:chOff x="6282770" y="5374010"/>
            <a:chExt cx="2548460" cy="576064"/>
          </a:xfrm>
        </p:grpSpPr>
        <p:sp>
          <p:nvSpPr>
            <p:cNvPr id="38" name="TextBox 37">
              <a:hlinkClick r:id="" action="ppaction://hlinkshowjump?jump=nextslide"/>
            </p:cNvPr>
            <p:cNvSpPr txBox="1"/>
            <p:nvPr/>
          </p:nvSpPr>
          <p:spPr>
            <a:xfrm>
              <a:off x="6282770" y="5479551"/>
              <a:ext cx="254846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渲染原理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6323697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 flipV="1">
              <a:off x="6311230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41" name="组合 40"/>
          <p:cNvGrpSpPr/>
          <p:nvPr userDrawn="1"/>
        </p:nvGrpSpPr>
        <p:grpSpPr>
          <a:xfrm>
            <a:off x="9263558" y="5374010"/>
            <a:ext cx="2520001" cy="576064"/>
            <a:chOff x="9263558" y="5374010"/>
            <a:chExt cx="2520001" cy="576064"/>
          </a:xfrm>
        </p:grpSpPr>
        <p:sp>
          <p:nvSpPr>
            <p:cNvPr id="42" name="TextBox 41">
              <a:hlinkClick r:id="" action="ppaction://hlinkshowjump?jump=nextslide"/>
            </p:cNvPr>
            <p:cNvSpPr txBox="1"/>
            <p:nvPr/>
          </p:nvSpPr>
          <p:spPr>
            <a:xfrm>
              <a:off x="9263558" y="5479480"/>
              <a:ext cx="2520001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通信机制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V="1">
              <a:off x="9276025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>
            <a:xfrm flipV="1">
              <a:off x="9263558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9.jpeg"/><Relationship Id="rId5" Type="http://schemas.microsoft.com/office/2007/relationships/hdphoto" Target="../media/hdphoto1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7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47.jpeg"/><Relationship Id="rId5" Type="http://schemas.microsoft.com/office/2007/relationships/hdphoto" Target="../media/hdphoto6.wdp"/><Relationship Id="rId6" Type="http://schemas.openxmlformats.org/officeDocument/2006/relationships/image" Target="../media/image32.png"/><Relationship Id="rId7" Type="http://schemas.openxmlformats.org/officeDocument/2006/relationships/image" Target="../media/image29.jpeg"/><Relationship Id="rId8" Type="http://schemas.microsoft.com/office/2007/relationships/hdphoto" Target="../media/hdphoto1.wdp"/><Relationship Id="rId9" Type="http://schemas.openxmlformats.org/officeDocument/2006/relationships/image" Target="../media/image48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Relationship Id="rId3" Type="http://schemas.openxmlformats.org/officeDocument/2006/relationships/hyperlink" Target="http://www.51pptmoban.com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51pptmoban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51pptmoba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microsoft.com/office/2007/relationships/hdphoto" Target="../media/hdphoto1.wdp"/><Relationship Id="rId5" Type="http://schemas.openxmlformats.org/officeDocument/2006/relationships/image" Target="../media/image30.jpeg"/><Relationship Id="rId6" Type="http://schemas.microsoft.com/office/2007/relationships/hdphoto" Target="../media/hdphoto2.wdp"/><Relationship Id="rId7" Type="http://schemas.openxmlformats.org/officeDocument/2006/relationships/image" Target="../media/image31.jpeg"/><Relationship Id="rId8" Type="http://schemas.microsoft.com/office/2007/relationships/hdphoto" Target="../media/hdphoto3.wdp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0.jpeg"/><Relationship Id="rId5" Type="http://schemas.microsoft.com/office/2007/relationships/hdphoto" Target="../media/hdphoto2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6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cxnSp>
        <p:nvCxnSpPr>
          <p:cNvPr id="86" name="直接连接符 85"/>
          <p:cNvCxnSpPr/>
          <p:nvPr/>
        </p:nvCxnSpPr>
        <p:spPr>
          <a:xfrm>
            <a:off x="1253876" y="143288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87" name="组合 86"/>
          <p:cNvGrpSpPr/>
          <p:nvPr/>
        </p:nvGrpSpPr>
        <p:grpSpPr>
          <a:xfrm>
            <a:off x="1253876" y="755468"/>
            <a:ext cx="9433046" cy="533400"/>
            <a:chOff x="1630710" y="952178"/>
            <a:chExt cx="9433046" cy="533400"/>
          </a:xfrm>
        </p:grpSpPr>
        <p:sp>
          <p:nvSpPr>
            <p:cNvPr id="88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应用的启动流程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083902"/>
            <a:ext cx="7479444" cy="2974285"/>
            <a:chOff x="2494669" y="1247597"/>
            <a:chExt cx="7479444" cy="297428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37609" y="124759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应用的渲染层级</a:t>
              </a: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应用的渲染原理</a:t>
              </a: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77734 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689852" y="4664002"/>
            <a:ext cx="9019902" cy="66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我们将怎样面对这样的一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笔时间财富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E:\仝德志文件，勿删！\03-参考文档\！PPT图片及版面资源\06-PPT精选插图\04-图标\BAB60EF727855B50C4885422B36308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6568" y="16002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02421" y="1489881"/>
            <a:ext cx="187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一天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6537" y="1659159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6537" y="2539970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1440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</p:txBody>
      </p:sp>
      <p:sp>
        <p:nvSpPr>
          <p:cNvPr id="8" name="矩形 7"/>
          <p:cNvSpPr/>
          <p:nvPr/>
        </p:nvSpPr>
        <p:spPr>
          <a:xfrm>
            <a:off x="5866537" y="3420781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86400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E:\仝德志文件，勿删！\03-参考文档\！PPT图片及版面资源\PPT精美插图\头像\呵呵头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3042" y="4603662"/>
            <a:ext cx="1026509" cy="102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689852" y="4664002"/>
            <a:ext cx="901990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请问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：您如何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用这笔钱？</a:t>
            </a:r>
          </a:p>
        </p:txBody>
      </p:sp>
      <p:pic>
        <p:nvPicPr>
          <p:cNvPr id="7" name="Picture 2" descr="F:\360云盘\02-个人资料\！PPT图片及版面资源\05-PPT精选插图\04-图标\15412405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9973" y="1352462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784942" y="1415931"/>
            <a:ext cx="5649239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银行向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你的帐号拨款</a:t>
            </a:r>
            <a:r>
              <a:rPr lang="en-US" altLang="zh-CN" sz="4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只能当天消费，不可以储蓄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送人；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可以随便花，随意购买东西；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6142" y="598409"/>
            <a:ext cx="24701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如果 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有一天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369501" y="1365827"/>
            <a:ext cx="1969114" cy="0"/>
          </a:xfrm>
          <a:prstGeom prst="straightConnector1">
            <a:avLst/>
          </a:prstGeom>
          <a:ln>
            <a:solidFill>
              <a:srgbClr val="99D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17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类比分析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74283429"/>
              </p:ext>
            </p:extLst>
          </p:nvPr>
        </p:nvGraphicFramePr>
        <p:xfrm>
          <a:off x="2350790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039263868"/>
              </p:ext>
            </p:extLst>
          </p:nvPr>
        </p:nvGraphicFramePr>
        <p:xfrm>
          <a:off x="6064183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5" descr="E:\仝德志文件，勿删！\03-参考文档\！PPT图片及版面资源\06-PPT精选插图\04-图标\131846CD7C60C4618C061A8D8DAE74CD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366" y="3722763"/>
            <a:ext cx="1219199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仝德志文件，勿删！\03-参考文档\！PPT图片及版面资源\06-PPT精选插图\04-图标\12A88677B1352C306D6B7E9CD0A73664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942" y="3654501"/>
            <a:ext cx="1287461" cy="128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8754565" y="2781722"/>
            <a:ext cx="241200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9770657" y="4941962"/>
            <a:ext cx="230121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同样的钱，买的最多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8844458" y="2303066"/>
            <a:ext cx="215719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买最</a:t>
            </a:r>
            <a:r>
              <a:rPr lang="zh-CN" altLang="en-US" b="1" dirty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该买</a:t>
            </a: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的东西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923056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直接连接符 12"/>
          <p:cNvCxnSpPr/>
          <p:nvPr/>
        </p:nvCxnSpPr>
        <p:spPr>
          <a:xfrm>
            <a:off x="6527254" y="2011699"/>
            <a:ext cx="28083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6530297" y="1510978"/>
            <a:ext cx="2157197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一分钱也不剩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14886" y="2011699"/>
            <a:ext cx="2736304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3430910" y="1510978"/>
            <a:ext cx="2597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充分利用时间，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不浪费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7661" y="2767865"/>
            <a:ext cx="31732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707554" y="2303066"/>
            <a:ext cx="2723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做最该做的事，要事第一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371044" y="4941962"/>
            <a:ext cx="2301213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同样时间，成果更多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58973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接连接符 20"/>
          <p:cNvCxnSpPr/>
          <p:nvPr/>
        </p:nvCxnSpPr>
        <p:spPr>
          <a:xfrm flipV="1">
            <a:off x="5951190" y="2084681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接连接符 21"/>
          <p:cNvCxnSpPr/>
          <p:nvPr/>
        </p:nvCxnSpPr>
        <p:spPr>
          <a:xfrm flipV="1">
            <a:off x="6527254" y="2084680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243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10" grpId="0"/>
      <p:bldP spid="11" grpId="0"/>
      <p:bldP spid="14" grpId="0"/>
      <p:bldP spid="16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原理图示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417123" y="1535487"/>
            <a:ext cx="7379755" cy="1080000"/>
            <a:chOff x="550550" y="2211893"/>
            <a:chExt cx="7379755" cy="1080000"/>
          </a:xfrm>
        </p:grpSpPr>
        <p:sp>
          <p:nvSpPr>
            <p:cNvPr id="44" name="任意多边形 43"/>
            <p:cNvSpPr/>
            <p:nvPr/>
          </p:nvSpPr>
          <p:spPr>
            <a:xfrm>
              <a:off x="550550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782833" y="2481893"/>
              <a:ext cx="540000" cy="540000"/>
            </a:xfrm>
            <a:custGeom>
              <a:avLst/>
              <a:gdLst>
                <a:gd name="connsiteX0" fmla="*/ 96902 w 731063"/>
                <a:gd name="connsiteY0" fmla="*/ 150599 h 731063"/>
                <a:gd name="connsiteX1" fmla="*/ 634161 w 731063"/>
                <a:gd name="connsiteY1" fmla="*/ 150599 h 731063"/>
                <a:gd name="connsiteX2" fmla="*/ 634161 w 731063"/>
                <a:gd name="connsiteY2" fmla="*/ 322545 h 731063"/>
                <a:gd name="connsiteX3" fmla="*/ 96902 w 731063"/>
                <a:gd name="connsiteY3" fmla="*/ 322545 h 731063"/>
                <a:gd name="connsiteX4" fmla="*/ 96902 w 731063"/>
                <a:gd name="connsiteY4" fmla="*/ 150599 h 731063"/>
                <a:gd name="connsiteX5" fmla="*/ 96902 w 731063"/>
                <a:gd name="connsiteY5" fmla="*/ 408518 h 731063"/>
                <a:gd name="connsiteX6" fmla="*/ 634161 w 731063"/>
                <a:gd name="connsiteY6" fmla="*/ 408518 h 731063"/>
                <a:gd name="connsiteX7" fmla="*/ 634161 w 731063"/>
                <a:gd name="connsiteY7" fmla="*/ 580464 h 731063"/>
                <a:gd name="connsiteX8" fmla="*/ 96902 w 731063"/>
                <a:gd name="connsiteY8" fmla="*/ 580464 h 731063"/>
                <a:gd name="connsiteX9" fmla="*/ 96902 w 731063"/>
                <a:gd name="connsiteY9" fmla="*/ 408518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063" h="731063">
                  <a:moveTo>
                    <a:pt x="96902" y="150599"/>
                  </a:moveTo>
                  <a:lnTo>
                    <a:pt x="634161" y="150599"/>
                  </a:lnTo>
                  <a:lnTo>
                    <a:pt x="634161" y="322545"/>
                  </a:lnTo>
                  <a:lnTo>
                    <a:pt x="96902" y="322545"/>
                  </a:lnTo>
                  <a:lnTo>
                    <a:pt x="96902" y="150599"/>
                  </a:lnTo>
                  <a:close/>
                  <a:moveTo>
                    <a:pt x="96902" y="408518"/>
                  </a:moveTo>
                  <a:lnTo>
                    <a:pt x="634161" y="408518"/>
                  </a:lnTo>
                  <a:lnTo>
                    <a:pt x="634161" y="580464"/>
                  </a:lnTo>
                  <a:lnTo>
                    <a:pt x="96902" y="580464"/>
                  </a:lnTo>
                  <a:lnTo>
                    <a:pt x="96902" y="408518"/>
                  </a:lnTo>
                  <a:close/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260054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931348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76078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9BBB5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226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850305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057123" y="2825397"/>
            <a:ext cx="1800000" cy="1728191"/>
            <a:chOff x="190550" y="3501803"/>
            <a:chExt cx="1800000" cy="1728191"/>
          </a:xfrm>
        </p:grpSpPr>
        <p:sp>
          <p:nvSpPr>
            <p:cNvPr id="52" name="下箭头 51"/>
            <p:cNvSpPr/>
            <p:nvPr/>
          </p:nvSpPr>
          <p:spPr bwMode="auto">
            <a:xfrm>
              <a:off x="856550" y="350180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550" y="4149994"/>
              <a:ext cx="1800000" cy="1080000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Benefit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效果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与利益，是最终追求的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结果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079361" y="2804778"/>
            <a:ext cx="1800000" cy="1748810"/>
            <a:chOff x="2212788" y="3481184"/>
            <a:chExt cx="1800000" cy="1748810"/>
          </a:xfrm>
        </p:grpSpPr>
        <p:sp>
          <p:nvSpPr>
            <p:cNvPr id="55" name="下箭头 54"/>
            <p:cNvSpPr/>
            <p:nvPr/>
          </p:nvSpPr>
          <p:spPr bwMode="auto">
            <a:xfrm>
              <a:off x="2906541" y="3481184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12788" y="4149994"/>
              <a:ext cx="1800000" cy="1080000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Effectiveness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强调目的正确、效果有利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39601" y="2834187"/>
            <a:ext cx="1800000" cy="1719401"/>
            <a:chOff x="4373028" y="3510593"/>
            <a:chExt cx="1800000" cy="1719401"/>
          </a:xfrm>
        </p:grpSpPr>
        <p:sp>
          <p:nvSpPr>
            <p:cNvPr id="58" name="下箭头 57"/>
            <p:cNvSpPr/>
            <p:nvPr/>
          </p:nvSpPr>
          <p:spPr bwMode="auto">
            <a:xfrm>
              <a:off x="5066781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73028" y="4149994"/>
              <a:ext cx="1800000" cy="1080000"/>
            </a:xfrm>
            <a:prstGeom prst="rect">
              <a:avLst/>
            </a:prstGeom>
            <a:solidFill>
              <a:srgbClr val="9BBB59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Efficiency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是指在单位时间里完成的工作量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329125" y="2834187"/>
            <a:ext cx="1800000" cy="1719401"/>
            <a:chOff x="6462552" y="3510593"/>
            <a:chExt cx="1800000" cy="1719401"/>
          </a:xfrm>
        </p:grpSpPr>
        <p:sp>
          <p:nvSpPr>
            <p:cNvPr id="61" name="下箭头 60"/>
            <p:cNvSpPr/>
            <p:nvPr/>
          </p:nvSpPr>
          <p:spPr bwMode="auto">
            <a:xfrm>
              <a:off x="7156305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  <a:headEnd type="oval" w="med" len="med"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462552" y="4149994"/>
              <a:ext cx="1800000" cy="1080000"/>
            </a:xfrm>
            <a:prstGeom prst="rect">
              <a:avLst/>
            </a:prstGeom>
            <a:solidFill>
              <a:srgbClr val="8064A2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Diligence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充分利用时间，不浪费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2019581" y="4997978"/>
            <a:ext cx="5416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效能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最为重要，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次之，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再次之。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7"/>
          <p:cNvSpPr>
            <a:spLocks/>
          </p:cNvSpPr>
          <p:nvPr/>
        </p:nvSpPr>
        <p:spPr bwMode="auto">
          <a:xfrm rot="10800000" flipH="1" flipV="1">
            <a:off x="7441418" y="1516322"/>
            <a:ext cx="970504" cy="1994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② 效能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97388" y="1253946"/>
            <a:ext cx="4402963" cy="4392248"/>
            <a:chOff x="3934966" y="1053530"/>
            <a:chExt cx="4402963" cy="4392248"/>
          </a:xfrm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 flipH="1" flipV="1">
              <a:off x="6167454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 flipV="1">
              <a:off x="3934966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 flipH="1">
              <a:off x="6177929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C00000">
                    <a:lumMod val="60000"/>
                    <a:lumOff val="40000"/>
                  </a:srgbClr>
                </a:gs>
                <a:gs pos="100000">
                  <a:srgbClr val="C00000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934966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Line 10"/>
          <p:cNvSpPr>
            <a:spLocks noChangeShapeType="1"/>
          </p:cNvSpPr>
          <p:nvPr/>
        </p:nvSpPr>
        <p:spPr bwMode="auto">
          <a:xfrm rot="5400000" flipH="1" flipV="1">
            <a:off x="6119316" y="49872"/>
            <a:ext cx="0" cy="6810821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8376485" y="304162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kumimoji="1" lang="zh-CN" altLang="en-US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紧急</a:t>
            </a:r>
            <a:endParaRPr kumimoji="1" lang="zh-CN" altLang="en-US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5422012" y="856328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lang="zh-CN" altLang="en-US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3897388" y="3550737"/>
            <a:ext cx="2059497" cy="112646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等待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闲聊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闲逛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看热闹无谓的会议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应酬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嗜好沉迷（游戏）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新闻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微博</a:t>
            </a:r>
          </a:p>
        </p:txBody>
      </p:sp>
      <p:sp>
        <p:nvSpPr>
          <p:cNvPr id="35" name="Rectangle 37"/>
          <p:cNvSpPr>
            <a:spLocks noChangeArrowheads="1"/>
          </p:cNvSpPr>
          <p:nvPr/>
        </p:nvSpPr>
        <p:spPr bwMode="auto">
          <a:xfrm>
            <a:off x="6199476" y="3550737"/>
            <a:ext cx="2052822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任何非预约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事项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干扰电话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/QQ/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信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下属请示与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报告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日常文件批阅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别人求帮忙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Rectangle 38"/>
          <p:cNvSpPr>
            <a:spLocks noChangeArrowheads="1"/>
          </p:cNvSpPr>
          <p:nvPr/>
        </p:nvSpPr>
        <p:spPr bwMode="auto">
          <a:xfrm>
            <a:off x="3969396" y="1902018"/>
            <a:ext cx="2059497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各种沟通（角色）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培训工作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培养下属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知识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技能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提升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防患未然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（锻炼、防火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6199476" y="2419083"/>
            <a:ext cx="2052822" cy="86793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二象限转过来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燃眉之急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（看病、救火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 flipV="1">
            <a:off x="6102340" y="749890"/>
            <a:ext cx="0" cy="5403600"/>
          </a:xfrm>
          <a:prstGeom prst="line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Freeform 27"/>
          <p:cNvSpPr>
            <a:spLocks/>
          </p:cNvSpPr>
          <p:nvPr/>
        </p:nvSpPr>
        <p:spPr bwMode="auto">
          <a:xfrm rot="10800000" flipV="1">
            <a:off x="3715764" y="1479263"/>
            <a:ext cx="893814" cy="273553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Box 28"/>
          <p:cNvSpPr txBox="1">
            <a:spLocks noChangeArrowheads="1"/>
          </p:cNvSpPr>
          <p:nvPr/>
        </p:nvSpPr>
        <p:spPr bwMode="auto">
          <a:xfrm>
            <a:off x="1114817" y="1084099"/>
            <a:ext cx="2456931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定出时间待会</a:t>
            </a: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淡定从容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715764" y="1175010"/>
            <a:ext cx="0" cy="88205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42" name="Freeform 27"/>
          <p:cNvSpPr>
            <a:spLocks/>
          </p:cNvSpPr>
          <p:nvPr/>
        </p:nvSpPr>
        <p:spPr bwMode="auto">
          <a:xfrm rot="10800000">
            <a:off x="3698221" y="5003284"/>
            <a:ext cx="775227" cy="29295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Text Box 28"/>
          <p:cNvSpPr txBox="1">
            <a:spLocks noChangeArrowheads="1"/>
          </p:cNvSpPr>
          <p:nvPr/>
        </p:nvSpPr>
        <p:spPr bwMode="auto">
          <a:xfrm>
            <a:off x="1114817" y="4521210"/>
            <a:ext cx="2439394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打发时间时做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30000"/>
              </a:lnSpc>
              <a:defRPr/>
            </a:pPr>
            <a:r>
              <a:rPr lang="zh-CN" altLang="en-US" sz="4000" b="1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浪费</a:t>
            </a: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生命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3698225" y="4702251"/>
            <a:ext cx="0" cy="9393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68" name="Text Box 28"/>
          <p:cNvSpPr txBox="1">
            <a:spLocks noChangeArrowheads="1"/>
          </p:cNvSpPr>
          <p:nvPr/>
        </p:nvSpPr>
        <p:spPr bwMode="auto">
          <a:xfrm>
            <a:off x="8539077" y="1048704"/>
            <a:ext cx="2446250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立即去做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压力山大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8449530" y="1096133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0" name="Freeform 27"/>
          <p:cNvSpPr>
            <a:spLocks/>
          </p:cNvSpPr>
          <p:nvPr/>
        </p:nvSpPr>
        <p:spPr bwMode="auto">
          <a:xfrm rot="10800000" flipH="1">
            <a:off x="7713811" y="4962105"/>
            <a:ext cx="825265" cy="334132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Text Box 28"/>
          <p:cNvSpPr txBox="1">
            <a:spLocks noChangeArrowheads="1"/>
          </p:cNvSpPr>
          <p:nvPr/>
        </p:nvSpPr>
        <p:spPr bwMode="auto">
          <a:xfrm>
            <a:off x="8674598" y="4521210"/>
            <a:ext cx="2574748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授权或另约时间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忙且盲目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584138" y="4652147"/>
            <a:ext cx="0" cy="102392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4786493" y="4743884"/>
            <a:ext cx="2439394" cy="8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4000" b="1" kern="0" dirty="0" smtClean="0">
                <a:solidFill>
                  <a:srgbClr val="FF2323"/>
                </a:solidFill>
                <a:latin typeface="微软雅黑"/>
                <a:ea typeface="微软雅黑"/>
              </a:rPr>
              <a:t>时间杀手</a:t>
            </a:r>
            <a:endParaRPr lang="en-US" altLang="ko-KR" sz="4000" b="1" kern="0" dirty="0">
              <a:solidFill>
                <a:srgbClr val="FF232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11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4" grpId="0"/>
      <p:bldP spid="35" grpId="0"/>
      <p:bldP spid="36" grpId="0"/>
      <p:bldP spid="37" grpId="0"/>
      <p:bldP spid="39" grpId="0" animBg="1"/>
      <p:bldP spid="40" grpId="0"/>
      <p:bldP spid="42" grpId="0" animBg="1"/>
      <p:bldP spid="65" grpId="0"/>
      <p:bldP spid="68" grpId="0"/>
      <p:bldP spid="70" grpId="0" animBg="1"/>
      <p:bldP spid="71" grpId="0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③ 效率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aphicFrame>
        <p:nvGraphicFramePr>
          <p:cNvPr id="44" name="图示 43"/>
          <p:cNvGraphicFramePr/>
          <p:nvPr>
            <p:extLst>
              <p:ext uri="{D42A27DB-BD31-4B8C-83A1-F6EECF244321}">
                <p14:modId xmlns:p14="http://schemas.microsoft.com/office/powerpoint/2010/main" val="1733927387"/>
              </p:ext>
            </p:extLst>
          </p:nvPr>
        </p:nvGraphicFramePr>
        <p:xfrm>
          <a:off x="406574" y="487338"/>
          <a:ext cx="10752460" cy="575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0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④ 勤奋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3151" y="1014794"/>
            <a:ext cx="4596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故事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田边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路边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 descr="http://www.meigong5.com/uploads/png/frog_dog/frog_dog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15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992499" y="1538319"/>
            <a:ext cx="4487621" cy="10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原来，掌握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命运的方法很简单，</a:t>
            </a:r>
            <a:r>
              <a:rPr lang="zh-CN" altLang="en-US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远离懒惰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就可以了。</a:t>
            </a:r>
          </a:p>
        </p:txBody>
      </p:sp>
      <p:pic>
        <p:nvPicPr>
          <p:cNvPr id="2055" name="Picture 7" descr="F:\360云盘\02-个人资料\！PPT图片及版面资源\05-PPT精选插图\15-PNG\frog_dog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063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748839" y="3085646"/>
            <a:ext cx="0" cy="2889269"/>
          </a:xfrm>
          <a:prstGeom prst="line">
            <a:avLst/>
          </a:prstGeom>
          <a:ln>
            <a:solidFill>
              <a:srgbClr val="99D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5"/>
          <p:cNvSpPr txBox="1"/>
          <p:nvPr/>
        </p:nvSpPr>
        <p:spPr>
          <a:xfrm>
            <a:off x="2875449" y="3317833"/>
            <a:ext cx="2646878" cy="2424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en-US" altLang="zh-CN" sz="9600" b="1" dirty="0" smtClean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的牵引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5975351" y="3317833"/>
            <a:ext cx="3877985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FF3737"/>
                </a:solidFill>
                <a:latin typeface="微软雅黑" pitchFamily="34" charset="-122"/>
                <a:ea typeface="微软雅黑" pitchFamily="34" charset="-122"/>
              </a:rPr>
              <a:t>危机感</a:t>
            </a:r>
            <a:endParaRPr lang="en-US" altLang="zh-CN" sz="9600" b="1" dirty="0" smtClean="0">
              <a:solidFill>
                <a:srgbClr val="FF3737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的推促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第一步 事项清单</a:t>
              </a: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第二步 优先排序</a:t>
              </a: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第三步 时间安排及具体实施</a:t>
              </a: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第四步 每晚回顾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为什么需要时间管理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时间管理的基本原理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时间管理的具体实施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事项清单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9767" y="2542132"/>
            <a:ext cx="7189939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周目标的分解或计划的安排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临时插单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紧急任务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已经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预约的安排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未完成事项（历史累积）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家庭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情感等琐事或安排</a:t>
            </a:r>
          </a:p>
        </p:txBody>
      </p:sp>
      <p:sp>
        <p:nvSpPr>
          <p:cNvPr id="4" name="矩形 3"/>
          <p:cNvSpPr/>
          <p:nvPr/>
        </p:nvSpPr>
        <p:spPr>
          <a:xfrm>
            <a:off x="964508" y="4771521"/>
            <a:ext cx="731519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Notebook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、记事本、公司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244982"/>
            <a:ext cx="3056351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0938" y="708101"/>
            <a:ext cx="260541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、事项清单的来源</a:t>
            </a:r>
          </a:p>
        </p:txBody>
      </p:sp>
      <p:pic>
        <p:nvPicPr>
          <p:cNvPr id="6146" name="Picture 2" descr="http://www.icosky.com/icon/png/Object/NoteBooks/Red%20NoteBoo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9706" y="3179704"/>
            <a:ext cx="2553602" cy="25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488668" y="1282921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每天上班</a:t>
            </a:r>
            <a:r>
              <a:rPr lang="zh-CN" altLang="zh-CN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第一件事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，罗列“</a:t>
            </a:r>
            <a:r>
              <a:rPr lang="zh-CN" altLang="zh-CN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待完成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”事项清单。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713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事项清单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9767" y="2922254"/>
            <a:ext cx="7189939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随时记录，避免事项的遗漏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预约事项安排到对应的日历日期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临时插单（一般都很重要）根据缓急程度安排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所有新增事项汇总到“待完成”事项清单</a:t>
            </a:r>
          </a:p>
        </p:txBody>
      </p:sp>
      <p:sp>
        <p:nvSpPr>
          <p:cNvPr id="4" name="矩形 3"/>
          <p:cNvSpPr/>
          <p:nvPr/>
        </p:nvSpPr>
        <p:spPr>
          <a:xfrm>
            <a:off x="964508" y="479657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台历或手机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电脑日历、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Notebook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、记事本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244982"/>
            <a:ext cx="4684736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0939" y="708101"/>
            <a:ext cx="4233797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、临时插单或预约的处理和提醒</a:t>
            </a:r>
          </a:p>
        </p:txBody>
      </p:sp>
      <p:pic>
        <p:nvPicPr>
          <p:cNvPr id="8194" name="Picture 2" descr="http://www.iconpng.com/png/office2/calendar-selection-d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0087" y="71144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080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5972" y="1275664"/>
            <a:ext cx="6048000" cy="3963321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②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优先排序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7013" y="2409452"/>
            <a:ext cx="4751294" cy="180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“待完成”清单中与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Deadline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最接近的事项取出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“四象限”模型进行排序和安排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归入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每日事项安排表</a:t>
            </a:r>
          </a:p>
        </p:txBody>
      </p:sp>
      <p:sp>
        <p:nvSpPr>
          <p:cNvPr id="4" name="矩形 3"/>
          <p:cNvSpPr/>
          <p:nvPr/>
        </p:nvSpPr>
        <p:spPr>
          <a:xfrm>
            <a:off x="6347013" y="4537210"/>
            <a:ext cx="475129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每日事项安排表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90286" y="5829732"/>
            <a:ext cx="7007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这一步骤是</a:t>
            </a:r>
            <a:r>
              <a:rPr lang="zh-CN" altLang="en-US" sz="32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关键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，但很多人</a:t>
            </a:r>
            <a:r>
              <a:rPr lang="zh-CN" altLang="en-US" sz="2400" b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都</a:t>
            </a:r>
            <a:r>
              <a:rPr lang="zh-CN" altLang="en-US" sz="2400" b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没有</a:t>
            </a:r>
            <a:r>
              <a:rPr lang="zh-CN" altLang="en-US" sz="2400" b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这样</a:t>
            </a:r>
            <a:r>
              <a:rPr lang="zh-CN" altLang="en-US" sz="2400" b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497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③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安排与实施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7863" y="4812014"/>
            <a:ext cx="88832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已经排序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的事项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，进行时间分配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（即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Deadline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）；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统筹安排的事项，尽可能统筹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安排；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2604" y="577193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每日事项安排表（同上）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、时间安排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20" name="Picture 4" descr="http://upload.wikimedia.org/wikipedia/commons/0/02/Current_event_mark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3760" y="327502"/>
            <a:ext cx="6144767" cy="439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850098" y="3135418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232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Deadline</a:t>
            </a:r>
            <a:endParaRPr lang="zh-CN" altLang="en-US" sz="2800" b="1" dirty="0">
              <a:solidFill>
                <a:srgbClr val="FF232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0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③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安排与实施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2604" y="577193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智能机读书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音频软件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记事本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、具体实施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57863" y="4812014"/>
            <a:ext cx="88832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挑战自己，提高效率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增加生命的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宽度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（亚历山大、李小龙）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琐碎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等待时间，充分利用（学习、沟通、思考、休息）</a:t>
            </a:r>
          </a:p>
        </p:txBody>
      </p:sp>
      <p:pic>
        <p:nvPicPr>
          <p:cNvPr id="10242" name="Picture 2" descr="http://i9.hexunimg.cn/2011-10-11/1340821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7815" y="298704"/>
            <a:ext cx="7686675" cy="4133850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676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④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</a:t>
            </a:r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每</a:t>
            </a:r>
            <a:r>
              <a:rPr lang="zh-CN" altLang="en-US" sz="1400" spc="50" dirty="0">
                <a:solidFill>
                  <a:schemeClr val="bg1"/>
                </a:solidFill>
                <a:ea typeface="微软雅黑" pitchFamily="34" charset="-122"/>
              </a:rPr>
              <a:t>晚回顾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99616" y="3622754"/>
            <a:ext cx="88832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当天工作按照效能四象限归类；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检视自己的时间管理状况，及时调整；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不断进步，直到形成习惯；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4357" y="4777745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A4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纸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白板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标签纸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、效果检视</a:t>
            </a:r>
          </a:p>
        </p:txBody>
      </p:sp>
      <p:grpSp>
        <p:nvGrpSpPr>
          <p:cNvPr id="13" name="Groupe 8"/>
          <p:cNvGrpSpPr/>
          <p:nvPr/>
        </p:nvGrpSpPr>
        <p:grpSpPr>
          <a:xfrm>
            <a:off x="6601158" y="1137059"/>
            <a:ext cx="3538631" cy="3120162"/>
            <a:chOff x="911151" y="2262448"/>
            <a:chExt cx="3261912" cy="2876166"/>
          </a:xfrm>
          <a:solidFill>
            <a:srgbClr val="F0EE97"/>
          </a:solidFill>
        </p:grpSpPr>
        <p:sp>
          <p:nvSpPr>
            <p:cNvPr id="14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5" name="Groupe 13"/>
            <p:cNvGrpSpPr/>
            <p:nvPr/>
          </p:nvGrpSpPr>
          <p:grpSpPr>
            <a:xfrm>
              <a:off x="911151" y="2262448"/>
              <a:ext cx="3261912" cy="2876166"/>
              <a:chOff x="3851532" y="1530934"/>
              <a:chExt cx="3261912" cy="2876166"/>
            </a:xfrm>
            <a:grpFill/>
          </p:grpSpPr>
          <p:sp>
            <p:nvSpPr>
              <p:cNvPr id="16" name="Rectangle 5"/>
              <p:cNvSpPr/>
              <p:nvPr/>
            </p:nvSpPr>
            <p:spPr>
              <a:xfrm rot="21074577">
                <a:off x="3851532" y="1530934"/>
                <a:ext cx="3116185" cy="2876166"/>
              </a:xfrm>
              <a:custGeom>
                <a:avLst/>
                <a:gdLst>
                  <a:gd name="connsiteX0" fmla="*/ 0 w 2958182"/>
                  <a:gd name="connsiteY0" fmla="*/ 0 h 2855644"/>
                  <a:gd name="connsiteX1" fmla="*/ 2958182 w 2958182"/>
                  <a:gd name="connsiteY1" fmla="*/ 0 h 2855644"/>
                  <a:gd name="connsiteX2" fmla="*/ 2958182 w 2958182"/>
                  <a:gd name="connsiteY2" fmla="*/ 2855644 h 2855644"/>
                  <a:gd name="connsiteX3" fmla="*/ 0 w 2958182"/>
                  <a:gd name="connsiteY3" fmla="*/ 2855644 h 2855644"/>
                  <a:gd name="connsiteX4" fmla="*/ 0 w 2958182"/>
                  <a:gd name="connsiteY4" fmla="*/ 0 h 2855644"/>
                  <a:gd name="connsiteX0" fmla="*/ 0 w 2958182"/>
                  <a:gd name="connsiteY0" fmla="*/ 0 h 2855644"/>
                  <a:gd name="connsiteX1" fmla="*/ 2958182 w 2958182"/>
                  <a:gd name="connsiteY1" fmla="*/ 0 h 2855644"/>
                  <a:gd name="connsiteX2" fmla="*/ 2958182 w 2958182"/>
                  <a:gd name="connsiteY2" fmla="*/ 2855644 h 2855644"/>
                  <a:gd name="connsiteX3" fmla="*/ 99227 w 2958182"/>
                  <a:gd name="connsiteY3" fmla="*/ 2774555 h 2855644"/>
                  <a:gd name="connsiteX4" fmla="*/ 0 w 2958182"/>
                  <a:gd name="connsiteY4" fmla="*/ 0 h 2855644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52810 w 3007415"/>
                  <a:gd name="connsiteY3" fmla="*/ 2802085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52810 w 3007415"/>
                  <a:gd name="connsiteY3" fmla="*/ 2802085 h 2911415"/>
                  <a:gd name="connsiteX4" fmla="*/ 0 w 3007415"/>
                  <a:gd name="connsiteY4" fmla="*/ 0 h 2911415"/>
                  <a:gd name="connsiteX0" fmla="*/ 0 w 3007415"/>
                  <a:gd name="connsiteY0" fmla="*/ 0 h 2802085"/>
                  <a:gd name="connsiteX1" fmla="*/ 3007415 w 3007415"/>
                  <a:gd name="connsiteY1" fmla="*/ 55771 h 2802085"/>
                  <a:gd name="connsiteX2" fmla="*/ 2795981 w 3007415"/>
                  <a:gd name="connsiteY2" fmla="*/ 2782473 h 2802085"/>
                  <a:gd name="connsiteX3" fmla="*/ 152810 w 3007415"/>
                  <a:gd name="connsiteY3" fmla="*/ 2802085 h 2802085"/>
                  <a:gd name="connsiteX4" fmla="*/ 0 w 3007415"/>
                  <a:gd name="connsiteY4" fmla="*/ 0 h 2802085"/>
                  <a:gd name="connsiteX0" fmla="*/ 0 w 3007415"/>
                  <a:gd name="connsiteY0" fmla="*/ 0 h 2910528"/>
                  <a:gd name="connsiteX1" fmla="*/ 3007415 w 3007415"/>
                  <a:gd name="connsiteY1" fmla="*/ 55771 h 2910528"/>
                  <a:gd name="connsiteX2" fmla="*/ 2795981 w 3007415"/>
                  <a:gd name="connsiteY2" fmla="*/ 2782473 h 2910528"/>
                  <a:gd name="connsiteX3" fmla="*/ 152810 w 3007415"/>
                  <a:gd name="connsiteY3" fmla="*/ 2802085 h 2910528"/>
                  <a:gd name="connsiteX4" fmla="*/ 0 w 3007415"/>
                  <a:gd name="connsiteY4" fmla="*/ 0 h 2910528"/>
                  <a:gd name="connsiteX0" fmla="*/ 0 w 3016462"/>
                  <a:gd name="connsiteY0" fmla="*/ 0 h 2910528"/>
                  <a:gd name="connsiteX1" fmla="*/ 3007415 w 3016462"/>
                  <a:gd name="connsiteY1" fmla="*/ 55771 h 2910528"/>
                  <a:gd name="connsiteX2" fmla="*/ 2795981 w 3016462"/>
                  <a:gd name="connsiteY2" fmla="*/ 2782473 h 2910528"/>
                  <a:gd name="connsiteX3" fmla="*/ 152810 w 3016462"/>
                  <a:gd name="connsiteY3" fmla="*/ 2802085 h 2910528"/>
                  <a:gd name="connsiteX4" fmla="*/ 0 w 3016462"/>
                  <a:gd name="connsiteY4" fmla="*/ 0 h 2910528"/>
                  <a:gd name="connsiteX0" fmla="*/ 0 w 3064249"/>
                  <a:gd name="connsiteY0" fmla="*/ 0 h 2898641"/>
                  <a:gd name="connsiteX1" fmla="*/ 3007415 w 3064249"/>
                  <a:gd name="connsiteY1" fmla="*/ 55771 h 2898641"/>
                  <a:gd name="connsiteX2" fmla="*/ 2875643 w 3064249"/>
                  <a:gd name="connsiteY2" fmla="*/ 2765832 h 2898641"/>
                  <a:gd name="connsiteX3" fmla="*/ 152810 w 3064249"/>
                  <a:gd name="connsiteY3" fmla="*/ 2802085 h 2898641"/>
                  <a:gd name="connsiteX4" fmla="*/ 0 w 3064249"/>
                  <a:gd name="connsiteY4" fmla="*/ 0 h 2898641"/>
                  <a:gd name="connsiteX0" fmla="*/ 0 w 3070540"/>
                  <a:gd name="connsiteY0" fmla="*/ 0 h 2898641"/>
                  <a:gd name="connsiteX1" fmla="*/ 3007415 w 3070540"/>
                  <a:gd name="connsiteY1" fmla="*/ 55771 h 2898641"/>
                  <a:gd name="connsiteX2" fmla="*/ 2875643 w 3070540"/>
                  <a:gd name="connsiteY2" fmla="*/ 2765832 h 2898641"/>
                  <a:gd name="connsiteX3" fmla="*/ 152810 w 3070540"/>
                  <a:gd name="connsiteY3" fmla="*/ 2802085 h 2898641"/>
                  <a:gd name="connsiteX4" fmla="*/ 0 w 3070540"/>
                  <a:gd name="connsiteY4" fmla="*/ 0 h 2898641"/>
                  <a:gd name="connsiteX0" fmla="*/ 0 w 3050496"/>
                  <a:gd name="connsiteY0" fmla="*/ 0 h 2831008"/>
                  <a:gd name="connsiteX1" fmla="*/ 3007415 w 3050496"/>
                  <a:gd name="connsiteY1" fmla="*/ 55771 h 2831008"/>
                  <a:gd name="connsiteX2" fmla="*/ 2844527 w 3050496"/>
                  <a:gd name="connsiteY2" fmla="*/ 2655027 h 2831008"/>
                  <a:gd name="connsiteX3" fmla="*/ 152810 w 3050496"/>
                  <a:gd name="connsiteY3" fmla="*/ 2802085 h 2831008"/>
                  <a:gd name="connsiteX4" fmla="*/ 0 w 3050496"/>
                  <a:gd name="connsiteY4" fmla="*/ 0 h 2831008"/>
                  <a:gd name="connsiteX0" fmla="*/ 0 w 3083026"/>
                  <a:gd name="connsiteY0" fmla="*/ 0 h 2802085"/>
                  <a:gd name="connsiteX1" fmla="*/ 3007415 w 3083026"/>
                  <a:gd name="connsiteY1" fmla="*/ 55771 h 2802085"/>
                  <a:gd name="connsiteX2" fmla="*/ 2894153 w 3083026"/>
                  <a:gd name="connsiteY2" fmla="*/ 2551842 h 2802085"/>
                  <a:gd name="connsiteX3" fmla="*/ 152810 w 3083026"/>
                  <a:gd name="connsiteY3" fmla="*/ 2802085 h 2802085"/>
                  <a:gd name="connsiteX4" fmla="*/ 0 w 3083026"/>
                  <a:gd name="connsiteY4" fmla="*/ 0 h 2802085"/>
                  <a:gd name="connsiteX0" fmla="*/ 0 w 3077100"/>
                  <a:gd name="connsiteY0" fmla="*/ 0 h 2839147"/>
                  <a:gd name="connsiteX1" fmla="*/ 3007415 w 3077100"/>
                  <a:gd name="connsiteY1" fmla="*/ 55771 h 2839147"/>
                  <a:gd name="connsiteX2" fmla="*/ 2885440 w 3077100"/>
                  <a:gd name="connsiteY2" fmla="*/ 2670966 h 2839147"/>
                  <a:gd name="connsiteX3" fmla="*/ 152810 w 3077100"/>
                  <a:gd name="connsiteY3" fmla="*/ 2802085 h 2839147"/>
                  <a:gd name="connsiteX4" fmla="*/ 0 w 3077100"/>
                  <a:gd name="connsiteY4" fmla="*/ 0 h 2839147"/>
                  <a:gd name="connsiteX0" fmla="*/ 0 w 3084012"/>
                  <a:gd name="connsiteY0" fmla="*/ 0 h 2810619"/>
                  <a:gd name="connsiteX1" fmla="*/ 3007415 w 3084012"/>
                  <a:gd name="connsiteY1" fmla="*/ 55771 h 2810619"/>
                  <a:gd name="connsiteX2" fmla="*/ 2895591 w 3084012"/>
                  <a:gd name="connsiteY2" fmla="*/ 2605068 h 2810619"/>
                  <a:gd name="connsiteX3" fmla="*/ 152810 w 3084012"/>
                  <a:gd name="connsiteY3" fmla="*/ 2802085 h 2810619"/>
                  <a:gd name="connsiteX4" fmla="*/ 0 w 3084012"/>
                  <a:gd name="connsiteY4" fmla="*/ 0 h 2810619"/>
                  <a:gd name="connsiteX0" fmla="*/ 0 w 3108841"/>
                  <a:gd name="connsiteY0" fmla="*/ 0 h 2802085"/>
                  <a:gd name="connsiteX1" fmla="*/ 3007415 w 3108841"/>
                  <a:gd name="connsiteY1" fmla="*/ 55771 h 2802085"/>
                  <a:gd name="connsiteX2" fmla="*/ 2930854 w 3108841"/>
                  <a:gd name="connsiteY2" fmla="*/ 2501276 h 2802085"/>
                  <a:gd name="connsiteX3" fmla="*/ 152810 w 3108841"/>
                  <a:gd name="connsiteY3" fmla="*/ 2802085 h 2802085"/>
                  <a:gd name="connsiteX4" fmla="*/ 0 w 3108841"/>
                  <a:gd name="connsiteY4" fmla="*/ 0 h 2802085"/>
                  <a:gd name="connsiteX0" fmla="*/ 0 w 3073089"/>
                  <a:gd name="connsiteY0" fmla="*/ 0 h 2802085"/>
                  <a:gd name="connsiteX1" fmla="*/ 3007415 w 3073089"/>
                  <a:gd name="connsiteY1" fmla="*/ 55771 h 2802085"/>
                  <a:gd name="connsiteX2" fmla="*/ 2879470 w 3073089"/>
                  <a:gd name="connsiteY2" fmla="*/ 2334344 h 2802085"/>
                  <a:gd name="connsiteX3" fmla="*/ 152810 w 3073089"/>
                  <a:gd name="connsiteY3" fmla="*/ 2802085 h 2802085"/>
                  <a:gd name="connsiteX4" fmla="*/ 0 w 3073089"/>
                  <a:gd name="connsiteY4" fmla="*/ 0 h 2802085"/>
                  <a:gd name="connsiteX0" fmla="*/ 0 w 3142862"/>
                  <a:gd name="connsiteY0" fmla="*/ 0 h 2802085"/>
                  <a:gd name="connsiteX1" fmla="*/ 3007415 w 3142862"/>
                  <a:gd name="connsiteY1" fmla="*/ 55771 h 2802085"/>
                  <a:gd name="connsiteX2" fmla="*/ 2879470 w 3142862"/>
                  <a:gd name="connsiteY2" fmla="*/ 2334344 h 2802085"/>
                  <a:gd name="connsiteX3" fmla="*/ 152810 w 3142862"/>
                  <a:gd name="connsiteY3" fmla="*/ 2802085 h 2802085"/>
                  <a:gd name="connsiteX4" fmla="*/ 0 w 3142862"/>
                  <a:gd name="connsiteY4" fmla="*/ 0 h 2802085"/>
                  <a:gd name="connsiteX0" fmla="*/ 0 w 3142862"/>
                  <a:gd name="connsiteY0" fmla="*/ 0 h 2860388"/>
                  <a:gd name="connsiteX1" fmla="*/ 3007415 w 3142862"/>
                  <a:gd name="connsiteY1" fmla="*/ 55771 h 2860388"/>
                  <a:gd name="connsiteX2" fmla="*/ 2879470 w 3142862"/>
                  <a:gd name="connsiteY2" fmla="*/ 2334344 h 2860388"/>
                  <a:gd name="connsiteX3" fmla="*/ 187196 w 3142862"/>
                  <a:gd name="connsiteY3" fmla="*/ 2860388 h 2860388"/>
                  <a:gd name="connsiteX4" fmla="*/ 0 w 3142862"/>
                  <a:gd name="connsiteY4" fmla="*/ 0 h 2860388"/>
                  <a:gd name="connsiteX0" fmla="*/ 0 w 3142862"/>
                  <a:gd name="connsiteY0" fmla="*/ 0 h 2876373"/>
                  <a:gd name="connsiteX1" fmla="*/ 3007415 w 3142862"/>
                  <a:gd name="connsiteY1" fmla="*/ 55771 h 2876373"/>
                  <a:gd name="connsiteX2" fmla="*/ 2879470 w 3142862"/>
                  <a:gd name="connsiteY2" fmla="*/ 2334344 h 2876373"/>
                  <a:gd name="connsiteX3" fmla="*/ 187196 w 3142862"/>
                  <a:gd name="connsiteY3" fmla="*/ 2860388 h 2876373"/>
                  <a:gd name="connsiteX4" fmla="*/ 0 w 3142862"/>
                  <a:gd name="connsiteY4" fmla="*/ 0 h 2876373"/>
                  <a:gd name="connsiteX0" fmla="*/ 0 w 3142862"/>
                  <a:gd name="connsiteY0" fmla="*/ 0 h 2869960"/>
                  <a:gd name="connsiteX1" fmla="*/ 3007415 w 3142862"/>
                  <a:gd name="connsiteY1" fmla="*/ 55771 h 2869960"/>
                  <a:gd name="connsiteX2" fmla="*/ 2879470 w 3142862"/>
                  <a:gd name="connsiteY2" fmla="*/ 2334344 h 2869960"/>
                  <a:gd name="connsiteX3" fmla="*/ 187196 w 3142862"/>
                  <a:gd name="connsiteY3" fmla="*/ 2860388 h 2869960"/>
                  <a:gd name="connsiteX4" fmla="*/ 0 w 3142862"/>
                  <a:gd name="connsiteY4" fmla="*/ 0 h 2869960"/>
                  <a:gd name="connsiteX0" fmla="*/ 0 w 3142862"/>
                  <a:gd name="connsiteY0" fmla="*/ 0 h 2875403"/>
                  <a:gd name="connsiteX1" fmla="*/ 3007415 w 3142862"/>
                  <a:gd name="connsiteY1" fmla="*/ 55771 h 2875403"/>
                  <a:gd name="connsiteX2" fmla="*/ 2879470 w 3142862"/>
                  <a:gd name="connsiteY2" fmla="*/ 2334344 h 2875403"/>
                  <a:gd name="connsiteX3" fmla="*/ 187196 w 3142862"/>
                  <a:gd name="connsiteY3" fmla="*/ 2860388 h 2875403"/>
                  <a:gd name="connsiteX4" fmla="*/ 0 w 3142862"/>
                  <a:gd name="connsiteY4" fmla="*/ 0 h 2875403"/>
                  <a:gd name="connsiteX0" fmla="*/ 0 w 3155056"/>
                  <a:gd name="connsiteY0" fmla="*/ 0 h 2875403"/>
                  <a:gd name="connsiteX1" fmla="*/ 3007415 w 3155056"/>
                  <a:gd name="connsiteY1" fmla="*/ 55771 h 2875403"/>
                  <a:gd name="connsiteX2" fmla="*/ 2879470 w 3155056"/>
                  <a:gd name="connsiteY2" fmla="*/ 2334344 h 2875403"/>
                  <a:gd name="connsiteX3" fmla="*/ 187196 w 3155056"/>
                  <a:gd name="connsiteY3" fmla="*/ 2860388 h 2875403"/>
                  <a:gd name="connsiteX4" fmla="*/ 0 w 3155056"/>
                  <a:gd name="connsiteY4" fmla="*/ 0 h 2875403"/>
                  <a:gd name="connsiteX0" fmla="*/ 0 w 3111070"/>
                  <a:gd name="connsiteY0" fmla="*/ 0 h 2875403"/>
                  <a:gd name="connsiteX1" fmla="*/ 3007415 w 3111070"/>
                  <a:gd name="connsiteY1" fmla="*/ 55771 h 2875403"/>
                  <a:gd name="connsiteX2" fmla="*/ 2879470 w 3111070"/>
                  <a:gd name="connsiteY2" fmla="*/ 2334344 h 2875403"/>
                  <a:gd name="connsiteX3" fmla="*/ 187196 w 3111070"/>
                  <a:gd name="connsiteY3" fmla="*/ 2860388 h 2875403"/>
                  <a:gd name="connsiteX4" fmla="*/ 0 w 3111070"/>
                  <a:gd name="connsiteY4" fmla="*/ 0 h 2875403"/>
                  <a:gd name="connsiteX0" fmla="*/ 0 w 3116300"/>
                  <a:gd name="connsiteY0" fmla="*/ 0 h 2875403"/>
                  <a:gd name="connsiteX1" fmla="*/ 3007415 w 3116300"/>
                  <a:gd name="connsiteY1" fmla="*/ 55771 h 2875403"/>
                  <a:gd name="connsiteX2" fmla="*/ 2879470 w 3116300"/>
                  <a:gd name="connsiteY2" fmla="*/ 2334344 h 2875403"/>
                  <a:gd name="connsiteX3" fmla="*/ 187196 w 3116300"/>
                  <a:gd name="connsiteY3" fmla="*/ 2860388 h 2875403"/>
                  <a:gd name="connsiteX4" fmla="*/ 0 w 3116300"/>
                  <a:gd name="connsiteY4" fmla="*/ 0 h 2875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6300" h="2875403">
                    <a:moveTo>
                      <a:pt x="0" y="0"/>
                    </a:moveTo>
                    <a:cubicBezTo>
                      <a:pt x="1127017" y="85961"/>
                      <a:pt x="2004943" y="37181"/>
                      <a:pt x="3007415" y="55771"/>
                    </a:cubicBezTo>
                    <a:cubicBezTo>
                      <a:pt x="2936937" y="964672"/>
                      <a:pt x="3368549" y="2290401"/>
                      <a:pt x="2879470" y="2334344"/>
                    </a:cubicBezTo>
                    <a:cubicBezTo>
                      <a:pt x="2708049" y="2614029"/>
                      <a:pt x="1197859" y="2950916"/>
                      <a:pt x="187196" y="2860388"/>
                    </a:cubicBezTo>
                    <a:cubicBezTo>
                      <a:pt x="13901" y="1782226"/>
                      <a:pt x="148001" y="8044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Triangle rectangle 7"/>
              <p:cNvSpPr/>
              <p:nvPr/>
            </p:nvSpPr>
            <p:spPr>
              <a:xfrm rot="14260875">
                <a:off x="6185180" y="3089786"/>
                <a:ext cx="337253" cy="1519274"/>
              </a:xfrm>
              <a:custGeom>
                <a:avLst/>
                <a:gdLst>
                  <a:gd name="connsiteX0" fmla="*/ 0 w 360040"/>
                  <a:gd name="connsiteY0" fmla="*/ 1205112 h 1205112"/>
                  <a:gd name="connsiteX1" fmla="*/ 0 w 360040"/>
                  <a:gd name="connsiteY1" fmla="*/ 0 h 1205112"/>
                  <a:gd name="connsiteX2" fmla="*/ 360040 w 360040"/>
                  <a:gd name="connsiteY2" fmla="*/ 1205112 h 1205112"/>
                  <a:gd name="connsiteX3" fmla="*/ 0 w 360040"/>
                  <a:gd name="connsiteY3" fmla="*/ 1205112 h 1205112"/>
                  <a:gd name="connsiteX0" fmla="*/ 0 w 284031"/>
                  <a:gd name="connsiteY0" fmla="*/ 1205112 h 1205112"/>
                  <a:gd name="connsiteX1" fmla="*/ 0 w 284031"/>
                  <a:gd name="connsiteY1" fmla="*/ 0 h 1205112"/>
                  <a:gd name="connsiteX2" fmla="*/ 284031 w 284031"/>
                  <a:gd name="connsiteY2" fmla="*/ 826409 h 1205112"/>
                  <a:gd name="connsiteX3" fmla="*/ 0 w 284031"/>
                  <a:gd name="connsiteY3" fmla="*/ 1205112 h 1205112"/>
                  <a:gd name="connsiteX0" fmla="*/ 0 w 366580"/>
                  <a:gd name="connsiteY0" fmla="*/ 1205112 h 1205112"/>
                  <a:gd name="connsiteX1" fmla="*/ 0 w 366580"/>
                  <a:gd name="connsiteY1" fmla="*/ 0 h 1205112"/>
                  <a:gd name="connsiteX2" fmla="*/ 366580 w 366580"/>
                  <a:gd name="connsiteY2" fmla="*/ 963165 h 1205112"/>
                  <a:gd name="connsiteX3" fmla="*/ 0 w 366580"/>
                  <a:gd name="connsiteY3" fmla="*/ 1205112 h 1205112"/>
                  <a:gd name="connsiteX0" fmla="*/ 0 w 366580"/>
                  <a:gd name="connsiteY0" fmla="*/ 1205112 h 1205112"/>
                  <a:gd name="connsiteX1" fmla="*/ 0 w 366580"/>
                  <a:gd name="connsiteY1" fmla="*/ 0 h 1205112"/>
                  <a:gd name="connsiteX2" fmla="*/ 366580 w 366580"/>
                  <a:gd name="connsiteY2" fmla="*/ 963165 h 1205112"/>
                  <a:gd name="connsiteX3" fmla="*/ 0 w 366580"/>
                  <a:gd name="connsiteY3" fmla="*/ 1205112 h 120511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126017 w 501304"/>
                  <a:gd name="connsiteY0" fmla="*/ 1227782 h 1227782"/>
                  <a:gd name="connsiteX1" fmla="*/ 134724 w 501304"/>
                  <a:gd name="connsiteY1" fmla="*/ 0 h 1227782"/>
                  <a:gd name="connsiteX2" fmla="*/ 501304 w 501304"/>
                  <a:gd name="connsiteY2" fmla="*/ 963165 h 1227782"/>
                  <a:gd name="connsiteX3" fmla="*/ 126017 w 501304"/>
                  <a:gd name="connsiteY3" fmla="*/ 1227782 h 1227782"/>
                  <a:gd name="connsiteX0" fmla="*/ 129311 w 504598"/>
                  <a:gd name="connsiteY0" fmla="*/ 1227782 h 1227782"/>
                  <a:gd name="connsiteX1" fmla="*/ 138018 w 504598"/>
                  <a:gd name="connsiteY1" fmla="*/ 0 h 1227782"/>
                  <a:gd name="connsiteX2" fmla="*/ 504598 w 504598"/>
                  <a:gd name="connsiteY2" fmla="*/ 963165 h 1227782"/>
                  <a:gd name="connsiteX3" fmla="*/ 129311 w 504598"/>
                  <a:gd name="connsiteY3" fmla="*/ 1227782 h 1227782"/>
                  <a:gd name="connsiteX0" fmla="*/ 122131 w 497418"/>
                  <a:gd name="connsiteY0" fmla="*/ 1406841 h 1406841"/>
                  <a:gd name="connsiteX1" fmla="*/ 159583 w 497418"/>
                  <a:gd name="connsiteY1" fmla="*/ 0 h 1406841"/>
                  <a:gd name="connsiteX2" fmla="*/ 497418 w 497418"/>
                  <a:gd name="connsiteY2" fmla="*/ 1142224 h 1406841"/>
                  <a:gd name="connsiteX3" fmla="*/ 122131 w 497418"/>
                  <a:gd name="connsiteY3" fmla="*/ 1406841 h 1406841"/>
                  <a:gd name="connsiteX0" fmla="*/ 134513 w 509800"/>
                  <a:gd name="connsiteY0" fmla="*/ 1406841 h 1406841"/>
                  <a:gd name="connsiteX1" fmla="*/ 171965 w 509800"/>
                  <a:gd name="connsiteY1" fmla="*/ 0 h 1406841"/>
                  <a:gd name="connsiteX2" fmla="*/ 509800 w 509800"/>
                  <a:gd name="connsiteY2" fmla="*/ 1142224 h 1406841"/>
                  <a:gd name="connsiteX3" fmla="*/ 134513 w 509800"/>
                  <a:gd name="connsiteY3" fmla="*/ 1406841 h 1406841"/>
                  <a:gd name="connsiteX0" fmla="*/ 134513 w 509800"/>
                  <a:gd name="connsiteY0" fmla="*/ 1406841 h 1406841"/>
                  <a:gd name="connsiteX1" fmla="*/ 171965 w 509800"/>
                  <a:gd name="connsiteY1" fmla="*/ 0 h 1406841"/>
                  <a:gd name="connsiteX2" fmla="*/ 509800 w 509800"/>
                  <a:gd name="connsiteY2" fmla="*/ 1142224 h 1406841"/>
                  <a:gd name="connsiteX3" fmla="*/ 134513 w 509800"/>
                  <a:gd name="connsiteY3" fmla="*/ 1406841 h 1406841"/>
                  <a:gd name="connsiteX0" fmla="*/ 134513 w 403203"/>
                  <a:gd name="connsiteY0" fmla="*/ 1406841 h 1406841"/>
                  <a:gd name="connsiteX1" fmla="*/ 171965 w 403203"/>
                  <a:gd name="connsiteY1" fmla="*/ 0 h 1406841"/>
                  <a:gd name="connsiteX2" fmla="*/ 403203 w 403203"/>
                  <a:gd name="connsiteY2" fmla="*/ 1117809 h 1406841"/>
                  <a:gd name="connsiteX3" fmla="*/ 134513 w 403203"/>
                  <a:gd name="connsiteY3" fmla="*/ 1406841 h 1406841"/>
                  <a:gd name="connsiteX0" fmla="*/ 134513 w 412457"/>
                  <a:gd name="connsiteY0" fmla="*/ 1406841 h 1406841"/>
                  <a:gd name="connsiteX1" fmla="*/ 171965 w 412457"/>
                  <a:gd name="connsiteY1" fmla="*/ 0 h 1406841"/>
                  <a:gd name="connsiteX2" fmla="*/ 412456 w 412457"/>
                  <a:gd name="connsiteY2" fmla="*/ 1149013 h 1406841"/>
                  <a:gd name="connsiteX3" fmla="*/ 134513 w 412457"/>
                  <a:gd name="connsiteY3" fmla="*/ 1406841 h 1406841"/>
                  <a:gd name="connsiteX0" fmla="*/ 134513 w 412456"/>
                  <a:gd name="connsiteY0" fmla="*/ 1406841 h 1406841"/>
                  <a:gd name="connsiteX1" fmla="*/ 171965 w 412456"/>
                  <a:gd name="connsiteY1" fmla="*/ 0 h 1406841"/>
                  <a:gd name="connsiteX2" fmla="*/ 412456 w 412456"/>
                  <a:gd name="connsiteY2" fmla="*/ 1149013 h 1406841"/>
                  <a:gd name="connsiteX3" fmla="*/ 134513 w 412456"/>
                  <a:gd name="connsiteY3" fmla="*/ 1406841 h 1406841"/>
                  <a:gd name="connsiteX0" fmla="*/ 134513 w 412456"/>
                  <a:gd name="connsiteY0" fmla="*/ 1406841 h 1406841"/>
                  <a:gd name="connsiteX1" fmla="*/ 171965 w 412456"/>
                  <a:gd name="connsiteY1" fmla="*/ 0 h 1406841"/>
                  <a:gd name="connsiteX2" fmla="*/ 412456 w 412456"/>
                  <a:gd name="connsiteY2" fmla="*/ 1149013 h 1406841"/>
                  <a:gd name="connsiteX3" fmla="*/ 134513 w 412456"/>
                  <a:gd name="connsiteY3" fmla="*/ 1406841 h 1406841"/>
                  <a:gd name="connsiteX0" fmla="*/ 140084 w 398701"/>
                  <a:gd name="connsiteY0" fmla="*/ 1442880 h 1442880"/>
                  <a:gd name="connsiteX1" fmla="*/ 158210 w 398701"/>
                  <a:gd name="connsiteY1" fmla="*/ 0 h 1442880"/>
                  <a:gd name="connsiteX2" fmla="*/ 398701 w 398701"/>
                  <a:gd name="connsiteY2" fmla="*/ 1149013 h 1442880"/>
                  <a:gd name="connsiteX3" fmla="*/ 140084 w 398701"/>
                  <a:gd name="connsiteY3" fmla="*/ 1442880 h 1442880"/>
                  <a:gd name="connsiteX0" fmla="*/ 163454 w 422071"/>
                  <a:gd name="connsiteY0" fmla="*/ 1442880 h 1442880"/>
                  <a:gd name="connsiteX1" fmla="*/ 181580 w 422071"/>
                  <a:gd name="connsiteY1" fmla="*/ 0 h 1442880"/>
                  <a:gd name="connsiteX2" fmla="*/ 422071 w 422071"/>
                  <a:gd name="connsiteY2" fmla="*/ 1149013 h 1442880"/>
                  <a:gd name="connsiteX3" fmla="*/ 163454 w 422071"/>
                  <a:gd name="connsiteY3" fmla="*/ 1442880 h 1442880"/>
                  <a:gd name="connsiteX0" fmla="*/ 163454 w 422071"/>
                  <a:gd name="connsiteY0" fmla="*/ 1442880 h 1442880"/>
                  <a:gd name="connsiteX1" fmla="*/ 181580 w 422071"/>
                  <a:gd name="connsiteY1" fmla="*/ 0 h 1442880"/>
                  <a:gd name="connsiteX2" fmla="*/ 422071 w 422071"/>
                  <a:gd name="connsiteY2" fmla="*/ 1149013 h 1442880"/>
                  <a:gd name="connsiteX3" fmla="*/ 163454 w 422071"/>
                  <a:gd name="connsiteY3" fmla="*/ 1442880 h 14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071" h="1442880">
                    <a:moveTo>
                      <a:pt x="163454" y="1442880"/>
                    </a:moveTo>
                    <a:cubicBezTo>
                      <a:pt x="-176501" y="1226284"/>
                      <a:pt x="107547" y="307905"/>
                      <a:pt x="181580" y="0"/>
                    </a:cubicBezTo>
                    <a:cubicBezTo>
                      <a:pt x="115191" y="556789"/>
                      <a:pt x="137346" y="827855"/>
                      <a:pt x="422071" y="1149013"/>
                    </a:cubicBezTo>
                    <a:cubicBezTo>
                      <a:pt x="129579" y="963158"/>
                      <a:pt x="66208" y="1301405"/>
                      <a:pt x="163454" y="14428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0000"/>
                    </a:schemeClr>
                  </a:gs>
                  <a:gs pos="50000">
                    <a:schemeClr val="accent6">
                      <a:lumMod val="75000"/>
                    </a:schemeClr>
                  </a:gs>
                  <a:gs pos="100000">
                    <a:schemeClr val="accent4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18" name="Rectangle 21"/>
          <p:cNvSpPr/>
          <p:nvPr/>
        </p:nvSpPr>
        <p:spPr>
          <a:xfrm rot="18900000">
            <a:off x="5875985" y="1502850"/>
            <a:ext cx="1693536" cy="314200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7BC5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22"/>
          <p:cNvSpPr/>
          <p:nvPr/>
        </p:nvSpPr>
        <p:spPr>
          <a:xfrm rot="2149474">
            <a:off x="8514724" y="1110619"/>
            <a:ext cx="1759249" cy="314199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220 w 1152348"/>
              <a:gd name="connsiteY0" fmla="*/ 0 h 242604"/>
              <a:gd name="connsiteX1" fmla="*/ 1152348 w 1152348"/>
              <a:gd name="connsiteY1" fmla="*/ 0 h 242604"/>
              <a:gd name="connsiteX2" fmla="*/ 1152348 w 1152348"/>
              <a:gd name="connsiteY2" fmla="*/ 242604 h 242604"/>
              <a:gd name="connsiteX3" fmla="*/ 220 w 1152348"/>
              <a:gd name="connsiteY3" fmla="*/ 242604 h 242604"/>
              <a:gd name="connsiteX4" fmla="*/ 0 w 1152348"/>
              <a:gd name="connsiteY4" fmla="*/ 216390 h 242604"/>
              <a:gd name="connsiteX5" fmla="*/ 220 w 1152348"/>
              <a:gd name="connsiteY5" fmla="*/ 0 h 242604"/>
              <a:gd name="connsiteX0" fmla="*/ 85407 w 1237535"/>
              <a:gd name="connsiteY0" fmla="*/ 0 h 242604"/>
              <a:gd name="connsiteX1" fmla="*/ 1237535 w 1237535"/>
              <a:gd name="connsiteY1" fmla="*/ 0 h 242604"/>
              <a:gd name="connsiteX2" fmla="*/ 1237535 w 1237535"/>
              <a:gd name="connsiteY2" fmla="*/ 242604 h 242604"/>
              <a:gd name="connsiteX3" fmla="*/ 85407 w 1237535"/>
              <a:gd name="connsiteY3" fmla="*/ 242604 h 242604"/>
              <a:gd name="connsiteX4" fmla="*/ 85187 w 1237535"/>
              <a:gd name="connsiteY4" fmla="*/ 216390 h 242604"/>
              <a:gd name="connsiteX5" fmla="*/ 85187 w 1237535"/>
              <a:gd name="connsiteY5" fmla="*/ 105258 h 242604"/>
              <a:gd name="connsiteX6" fmla="*/ 85407 w 1237535"/>
              <a:gd name="connsiteY6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06409 w 1258757"/>
              <a:gd name="connsiteY5" fmla="*/ 105258 h 242604"/>
              <a:gd name="connsiteX6" fmla="*/ 50844 w 1258757"/>
              <a:gd name="connsiteY6" fmla="*/ 56429 h 242604"/>
              <a:gd name="connsiteX7" fmla="*/ 106629 w 1258757"/>
              <a:gd name="connsiteY7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56923 w 1258757"/>
              <a:gd name="connsiteY5" fmla="*/ 105259 h 242604"/>
              <a:gd name="connsiteX6" fmla="*/ 50844 w 1258757"/>
              <a:gd name="connsiteY6" fmla="*/ 56429 h 242604"/>
              <a:gd name="connsiteX7" fmla="*/ 106629 w 1258757"/>
              <a:gd name="connsiteY7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50844 w 1258757"/>
              <a:gd name="connsiteY7" fmla="*/ 56429 h 242604"/>
              <a:gd name="connsiteX8" fmla="*/ 106629 w 1258757"/>
              <a:gd name="connsiteY8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106409 w 1258757"/>
              <a:gd name="connsiteY7" fmla="*/ 81686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28299 w 1258757"/>
              <a:gd name="connsiteY6" fmla="*/ 117046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82180 w 1258757"/>
              <a:gd name="connsiteY5" fmla="*/ 167559 h 242604"/>
              <a:gd name="connsiteX6" fmla="*/ 128299 w 1258757"/>
              <a:gd name="connsiteY6" fmla="*/ 117046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6443 w 1258757"/>
              <a:gd name="connsiteY2" fmla="*/ 42958 h 242604"/>
              <a:gd name="connsiteX3" fmla="*/ 1258757 w 1258757"/>
              <a:gd name="connsiteY3" fmla="*/ 242604 h 242604"/>
              <a:gd name="connsiteX4" fmla="*/ 106629 w 1258757"/>
              <a:gd name="connsiteY4" fmla="*/ 242604 h 242604"/>
              <a:gd name="connsiteX5" fmla="*/ 106409 w 1258757"/>
              <a:gd name="connsiteY5" fmla="*/ 216390 h 242604"/>
              <a:gd name="connsiteX6" fmla="*/ 182180 w 1258757"/>
              <a:gd name="connsiteY6" fmla="*/ 167559 h 242604"/>
              <a:gd name="connsiteX7" fmla="*/ 128299 w 1258757"/>
              <a:gd name="connsiteY7" fmla="*/ 117046 h 242604"/>
              <a:gd name="connsiteX8" fmla="*/ 97990 w 1258757"/>
              <a:gd name="connsiteY8" fmla="*/ 90105 h 242604"/>
              <a:gd name="connsiteX9" fmla="*/ 50844 w 1258757"/>
              <a:gd name="connsiteY9" fmla="*/ 56429 h 242604"/>
              <a:gd name="connsiteX10" fmla="*/ 106629 w 1258757"/>
              <a:gd name="connsiteY10" fmla="*/ 0 h 242604"/>
              <a:gd name="connsiteX0" fmla="*/ 106629 w 1343417"/>
              <a:gd name="connsiteY0" fmla="*/ 0 h 242604"/>
              <a:gd name="connsiteX1" fmla="*/ 1258757 w 1343417"/>
              <a:gd name="connsiteY1" fmla="*/ 0 h 242604"/>
              <a:gd name="connsiteX2" fmla="*/ 1256443 w 1343417"/>
              <a:gd name="connsiteY2" fmla="*/ 42958 h 242604"/>
              <a:gd name="connsiteX3" fmla="*/ 1256443 w 1343417"/>
              <a:gd name="connsiteY3" fmla="*/ 86737 h 242604"/>
              <a:gd name="connsiteX4" fmla="*/ 1258757 w 1343417"/>
              <a:gd name="connsiteY4" fmla="*/ 242604 h 242604"/>
              <a:gd name="connsiteX5" fmla="*/ 106629 w 1343417"/>
              <a:gd name="connsiteY5" fmla="*/ 242604 h 242604"/>
              <a:gd name="connsiteX6" fmla="*/ 106409 w 1343417"/>
              <a:gd name="connsiteY6" fmla="*/ 216390 h 242604"/>
              <a:gd name="connsiteX7" fmla="*/ 182180 w 1343417"/>
              <a:gd name="connsiteY7" fmla="*/ 167559 h 242604"/>
              <a:gd name="connsiteX8" fmla="*/ 128299 w 1343417"/>
              <a:gd name="connsiteY8" fmla="*/ 117046 h 242604"/>
              <a:gd name="connsiteX9" fmla="*/ 97990 w 1343417"/>
              <a:gd name="connsiteY9" fmla="*/ 90105 h 242604"/>
              <a:gd name="connsiteX10" fmla="*/ 50844 w 1343417"/>
              <a:gd name="connsiteY10" fmla="*/ 56429 h 242604"/>
              <a:gd name="connsiteX11" fmla="*/ 106629 w 1343417"/>
              <a:gd name="connsiteY11" fmla="*/ 0 h 242604"/>
              <a:gd name="connsiteX0" fmla="*/ 106629 w 1354171"/>
              <a:gd name="connsiteY0" fmla="*/ 0 h 242604"/>
              <a:gd name="connsiteX1" fmla="*/ 1258757 w 1354171"/>
              <a:gd name="connsiteY1" fmla="*/ 0 h 242604"/>
              <a:gd name="connsiteX2" fmla="*/ 1256443 w 1354171"/>
              <a:gd name="connsiteY2" fmla="*/ 42958 h 242604"/>
              <a:gd name="connsiteX3" fmla="*/ 1256443 w 1354171"/>
              <a:gd name="connsiteY3" fmla="*/ 86737 h 242604"/>
              <a:gd name="connsiteX4" fmla="*/ 1286751 w 1354171"/>
              <a:gd name="connsiteY4" fmla="*/ 123780 h 242604"/>
              <a:gd name="connsiteX5" fmla="*/ 1258757 w 1354171"/>
              <a:gd name="connsiteY5" fmla="*/ 242604 h 242604"/>
              <a:gd name="connsiteX6" fmla="*/ 106629 w 1354171"/>
              <a:gd name="connsiteY6" fmla="*/ 242604 h 242604"/>
              <a:gd name="connsiteX7" fmla="*/ 106409 w 1354171"/>
              <a:gd name="connsiteY7" fmla="*/ 216390 h 242604"/>
              <a:gd name="connsiteX8" fmla="*/ 182180 w 1354171"/>
              <a:gd name="connsiteY8" fmla="*/ 167559 h 242604"/>
              <a:gd name="connsiteX9" fmla="*/ 128299 w 1354171"/>
              <a:gd name="connsiteY9" fmla="*/ 117046 h 242604"/>
              <a:gd name="connsiteX10" fmla="*/ 97990 w 1354171"/>
              <a:gd name="connsiteY10" fmla="*/ 90105 h 242604"/>
              <a:gd name="connsiteX11" fmla="*/ 50844 w 1354171"/>
              <a:gd name="connsiteY11" fmla="*/ 56429 h 242604"/>
              <a:gd name="connsiteX12" fmla="*/ 106629 w 1354171"/>
              <a:gd name="connsiteY12" fmla="*/ 0 h 242604"/>
              <a:gd name="connsiteX0" fmla="*/ 106629 w 1370394"/>
              <a:gd name="connsiteY0" fmla="*/ 0 h 242604"/>
              <a:gd name="connsiteX1" fmla="*/ 1258757 w 1370394"/>
              <a:gd name="connsiteY1" fmla="*/ 0 h 242604"/>
              <a:gd name="connsiteX2" fmla="*/ 1256443 w 1370394"/>
              <a:gd name="connsiteY2" fmla="*/ 42958 h 242604"/>
              <a:gd name="connsiteX3" fmla="*/ 1256443 w 1370394"/>
              <a:gd name="connsiteY3" fmla="*/ 86737 h 242604"/>
              <a:gd name="connsiteX4" fmla="*/ 1286751 w 1370394"/>
              <a:gd name="connsiteY4" fmla="*/ 123780 h 242604"/>
              <a:gd name="connsiteX5" fmla="*/ 1328847 w 1370394"/>
              <a:gd name="connsiteY5" fmla="*/ 169243 h 242604"/>
              <a:gd name="connsiteX6" fmla="*/ 1258757 w 1370394"/>
              <a:gd name="connsiteY6" fmla="*/ 242604 h 242604"/>
              <a:gd name="connsiteX7" fmla="*/ 106629 w 1370394"/>
              <a:gd name="connsiteY7" fmla="*/ 242604 h 242604"/>
              <a:gd name="connsiteX8" fmla="*/ 106409 w 1370394"/>
              <a:gd name="connsiteY8" fmla="*/ 216390 h 242604"/>
              <a:gd name="connsiteX9" fmla="*/ 182180 w 1370394"/>
              <a:gd name="connsiteY9" fmla="*/ 167559 h 242604"/>
              <a:gd name="connsiteX10" fmla="*/ 128299 w 1370394"/>
              <a:gd name="connsiteY10" fmla="*/ 117046 h 242604"/>
              <a:gd name="connsiteX11" fmla="*/ 97990 w 1370394"/>
              <a:gd name="connsiteY11" fmla="*/ 90105 h 242604"/>
              <a:gd name="connsiteX12" fmla="*/ 50844 w 1370394"/>
              <a:gd name="connsiteY12" fmla="*/ 56429 h 242604"/>
              <a:gd name="connsiteX13" fmla="*/ 106629 w 1370394"/>
              <a:gd name="connsiteY13" fmla="*/ 0 h 242604"/>
              <a:gd name="connsiteX0" fmla="*/ 106629 w 1375326"/>
              <a:gd name="connsiteY0" fmla="*/ 0 h 242894"/>
              <a:gd name="connsiteX1" fmla="*/ 1258757 w 1375326"/>
              <a:gd name="connsiteY1" fmla="*/ 0 h 242894"/>
              <a:gd name="connsiteX2" fmla="*/ 1256443 w 1375326"/>
              <a:gd name="connsiteY2" fmla="*/ 42958 h 242894"/>
              <a:gd name="connsiteX3" fmla="*/ 1256443 w 1375326"/>
              <a:gd name="connsiteY3" fmla="*/ 86737 h 242894"/>
              <a:gd name="connsiteX4" fmla="*/ 1286751 w 1375326"/>
              <a:gd name="connsiteY4" fmla="*/ 123780 h 242894"/>
              <a:gd name="connsiteX5" fmla="*/ 1328847 w 1375326"/>
              <a:gd name="connsiteY5" fmla="*/ 169243 h 242894"/>
              <a:gd name="connsiteX6" fmla="*/ 1344000 w 1375326"/>
              <a:gd name="connsiteY6" fmla="*/ 234911 h 242894"/>
              <a:gd name="connsiteX7" fmla="*/ 1258757 w 1375326"/>
              <a:gd name="connsiteY7" fmla="*/ 242604 h 242894"/>
              <a:gd name="connsiteX8" fmla="*/ 106629 w 1375326"/>
              <a:gd name="connsiteY8" fmla="*/ 242604 h 242894"/>
              <a:gd name="connsiteX9" fmla="*/ 106409 w 1375326"/>
              <a:gd name="connsiteY9" fmla="*/ 216390 h 242894"/>
              <a:gd name="connsiteX10" fmla="*/ 182180 w 1375326"/>
              <a:gd name="connsiteY10" fmla="*/ 167559 h 242894"/>
              <a:gd name="connsiteX11" fmla="*/ 128299 w 1375326"/>
              <a:gd name="connsiteY11" fmla="*/ 117046 h 242894"/>
              <a:gd name="connsiteX12" fmla="*/ 97990 w 1375326"/>
              <a:gd name="connsiteY12" fmla="*/ 90105 h 242894"/>
              <a:gd name="connsiteX13" fmla="*/ 50844 w 1375326"/>
              <a:gd name="connsiteY13" fmla="*/ 56429 h 242894"/>
              <a:gd name="connsiteX14" fmla="*/ 106629 w 1375326"/>
              <a:gd name="connsiteY14" fmla="*/ 0 h 24289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56443 w 1358377"/>
              <a:gd name="connsiteY2" fmla="*/ 42958 h 242604"/>
              <a:gd name="connsiteX3" fmla="*/ 1256443 w 1358377"/>
              <a:gd name="connsiteY3" fmla="*/ 86737 h 242604"/>
              <a:gd name="connsiteX4" fmla="*/ 1286751 w 1358377"/>
              <a:gd name="connsiteY4" fmla="*/ 123780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56443 w 1358377"/>
              <a:gd name="connsiteY2" fmla="*/ 42958 h 242604"/>
              <a:gd name="connsiteX3" fmla="*/ 1256443 w 1358377"/>
              <a:gd name="connsiteY3" fmla="*/ 86737 h 242604"/>
              <a:gd name="connsiteX4" fmla="*/ 1258126 w 1358377"/>
              <a:gd name="connsiteY4" fmla="*/ 118728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90119 w 1358377"/>
              <a:gd name="connsiteY2" fmla="*/ 39590 h 242604"/>
              <a:gd name="connsiteX3" fmla="*/ 1256443 w 1358377"/>
              <a:gd name="connsiteY3" fmla="*/ 86737 h 242604"/>
              <a:gd name="connsiteX4" fmla="*/ 1258126 w 1358377"/>
              <a:gd name="connsiteY4" fmla="*/ 118728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58377" h="242604">
                <a:moveTo>
                  <a:pt x="106629" y="0"/>
                </a:moveTo>
                <a:lnTo>
                  <a:pt x="1258757" y="0"/>
                </a:lnTo>
                <a:lnTo>
                  <a:pt x="1290119" y="39590"/>
                </a:lnTo>
                <a:cubicBezTo>
                  <a:pt x="1289733" y="54046"/>
                  <a:pt x="1256057" y="53463"/>
                  <a:pt x="1256443" y="86737"/>
                </a:cubicBezTo>
                <a:cubicBezTo>
                  <a:pt x="1261494" y="100207"/>
                  <a:pt x="1257740" y="92750"/>
                  <a:pt x="1258126" y="118728"/>
                </a:cubicBezTo>
                <a:cubicBezTo>
                  <a:pt x="1270193" y="132479"/>
                  <a:pt x="1333513" y="149439"/>
                  <a:pt x="1328847" y="169243"/>
                </a:cubicBezTo>
                <a:cubicBezTo>
                  <a:pt x="1338388" y="187765"/>
                  <a:pt x="1308535" y="199110"/>
                  <a:pt x="1296853" y="211337"/>
                </a:cubicBezTo>
                <a:cubicBezTo>
                  <a:pt x="1285171" y="223564"/>
                  <a:pt x="1464985" y="241322"/>
                  <a:pt x="1258757" y="242604"/>
                </a:cubicBezTo>
                <a:lnTo>
                  <a:pt x="106629" y="242604"/>
                </a:lnTo>
                <a:cubicBezTo>
                  <a:pt x="106556" y="233866"/>
                  <a:pt x="106482" y="225128"/>
                  <a:pt x="106409" y="216390"/>
                </a:cubicBezTo>
                <a:cubicBezTo>
                  <a:pt x="109459" y="205566"/>
                  <a:pt x="173761" y="186081"/>
                  <a:pt x="182180" y="167559"/>
                </a:cubicBezTo>
                <a:cubicBezTo>
                  <a:pt x="190599" y="149037"/>
                  <a:pt x="131386" y="133042"/>
                  <a:pt x="128299" y="117046"/>
                </a:cubicBezTo>
                <a:cubicBezTo>
                  <a:pt x="125212" y="101050"/>
                  <a:pt x="115670" y="98243"/>
                  <a:pt x="97990" y="90105"/>
                </a:cubicBezTo>
                <a:cubicBezTo>
                  <a:pt x="80310" y="81967"/>
                  <a:pt x="50807" y="70043"/>
                  <a:pt x="50844" y="56429"/>
                </a:cubicBezTo>
                <a:cubicBezTo>
                  <a:pt x="50881" y="38886"/>
                  <a:pt x="-94690" y="9405"/>
                  <a:pt x="106629" y="0"/>
                </a:cubicBezTo>
                <a:close/>
              </a:path>
            </a:pathLst>
          </a:custGeom>
          <a:solidFill>
            <a:srgbClr val="7BC5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矩形 19"/>
          <p:cNvSpPr/>
          <p:nvPr/>
        </p:nvSpPr>
        <p:spPr>
          <a:xfrm>
            <a:off x="1732604" y="5771504"/>
            <a:ext cx="828922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理想状态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时间→ </a:t>
            </a:r>
            <a:r>
              <a:rPr lang="zh-CN" altLang="en-US" sz="2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重要且不紧急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的事情</a:t>
            </a:r>
            <a:endParaRPr lang="zh-CN" altLang="en-US" sz="20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0934920">
            <a:off x="7035640" y="1833789"/>
            <a:ext cx="2339102" cy="1565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的时间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且不紧急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7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④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</a:t>
            </a:r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每</a:t>
            </a:r>
            <a:r>
              <a:rPr lang="zh-CN" altLang="en-US" sz="1400" spc="50" dirty="0">
                <a:solidFill>
                  <a:schemeClr val="bg1"/>
                </a:solidFill>
                <a:ea typeface="微软雅黑" pitchFamily="34" charset="-122"/>
              </a:rPr>
              <a:t>晚回顾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、清单整理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75" name="Picture 11" descr="http://www.pennoni.com/images/uploads/awards/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576" y="1074626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499616" y="3013154"/>
            <a:ext cx="888328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每天晚上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每周结束时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整理；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的工作划掉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删除（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系统中保留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新增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工作加入待完成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清单；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明确日期的事项，放入对应的日历项；</a:t>
            </a:r>
          </a:p>
        </p:txBody>
      </p:sp>
      <p:sp>
        <p:nvSpPr>
          <p:cNvPr id="23" name="矩形 22"/>
          <p:cNvSpPr/>
          <p:nvPr/>
        </p:nvSpPr>
        <p:spPr>
          <a:xfrm>
            <a:off x="1374357" y="482651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Notebook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、记事本、各种日历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829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86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77734 2.59259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34" y="1470966"/>
            <a:ext cx="9344641" cy="49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6" y="1459116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64640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27756" y="781700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源码的主线支线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30710" y="2139033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4119517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2268944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4249428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01028" y="2681147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4274175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5" y="145911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227755" y="781699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源码的基本角色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142516" y="1542702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sz="1600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42516" y="2601178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142516" y="2043242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65764" y="3174620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103124" y="5677731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77163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19268" y="442236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5055213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488969" cy="2808312"/>
            <a:chOff x="2494669" y="1413570"/>
            <a:chExt cx="7488969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419047"/>
              <a:ext cx="453650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>
                <a:defRPr/>
              </a:pP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96021" y="1525642"/>
            <a:ext cx="94330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75" y="232920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71" y="2376830"/>
            <a:ext cx="1748025" cy="3515018"/>
          </a:xfrm>
          <a:prstGeom prst="rect">
            <a:avLst/>
          </a:prstGeom>
        </p:spPr>
      </p:pic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7953921" y="5939473"/>
            <a:ext cx="1933029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ReactRootView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2486478" y="5893924"/>
            <a:ext cx="1742622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5543550" y="3638186"/>
            <a:ext cx="678509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43" y="1568033"/>
            <a:ext cx="2266950" cy="4558498"/>
          </a:xfrm>
          <a:prstGeom prst="rect">
            <a:avLst/>
          </a:prstGeom>
        </p:spPr>
      </p:pic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5572125" y="2454574"/>
            <a:ext cx="3943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05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1009</TotalTime>
  <Words>1138</Words>
  <Application>Microsoft Macintosh PowerPoint</Application>
  <PresentationFormat>宽屏</PresentationFormat>
  <Paragraphs>206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 Black</vt:lpstr>
      <vt:lpstr>Arial Unicode MS</vt:lpstr>
      <vt:lpstr>Broadway</vt:lpstr>
      <vt:lpstr>Calibri</vt:lpstr>
      <vt:lpstr>DengXian</vt:lpstr>
      <vt:lpstr>Lao UI</vt:lpstr>
      <vt:lpstr>Tahoma</vt:lpstr>
      <vt:lpstr>Wingdings</vt:lpstr>
      <vt:lpstr>经典繁仿黑</vt:lpstr>
      <vt:lpstr>楷体</vt:lpstr>
      <vt:lpstr>돋움</vt:lpstr>
      <vt:lpstr>宋体</vt:lpstr>
      <vt:lpstr>微软雅黑</vt:lpstr>
      <vt:lpstr>专业字体设计服务/WWW.ZTSGC.COM/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309</cp:revision>
  <dcterms:created xsi:type="dcterms:W3CDTF">2013-07-16T06:18:55Z</dcterms:created>
  <dcterms:modified xsi:type="dcterms:W3CDTF">2017-04-24T08:55:14Z</dcterms:modified>
</cp:coreProperties>
</file>